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Poppins" panose="00000500000000000000" pitchFamily="2" charset="0"/>
      <p:regular r:id="rId33"/>
      <p:bold r:id="rId34"/>
      <p:italic r:id="rId35"/>
      <p:boldItalic r:id="rId36"/>
    </p:embeddedFont>
    <p:embeddedFont>
      <p:font typeface="Poppins ExtraBold" panose="00000900000000000000" pitchFamily="2" charset="0"/>
      <p:bold r:id="rId37"/>
      <p:boldItalic r:id="rId38"/>
    </p:embeddedFont>
    <p:embeddedFont>
      <p:font typeface="Poppins Light" panose="000004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747775"/>
          </p15:clr>
        </p15:guide>
        <p15:guide id="2"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9B8A3-4679-33DF-F0F2-B09C32992C3D}" v="6" dt="2025-03-27T13:35:58.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3240"/>
        <p:guide pos="57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441a16820a_3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3441a16820a_3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441a16820a_3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3441a16820a_3_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441a16820a_3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3441a16820a_3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441a16820a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g3441a16820a_3_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42aca8db1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e42aca8db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441a16820a_3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3441a16820a_3_4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441a16820a_3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441a16820a_3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441a16820a_3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g3441a16820a_3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441a16820a_3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g3441a16820a_3_5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441a16820a_2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441a16820a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e42aca8db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42aca8db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441a16820a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441a16820a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441a16820a_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441a16820a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441a16820a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441a16820a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441a16820a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441a16820a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441a16820a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441a16820a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441a16820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441a1682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441a16820a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441a16820a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e42aca8db1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e42aca8db1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441a1682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3441a1682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441a16820a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3441a16820a_3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441a16820a_3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3441a16820a_3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41a16820a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3441a16820a_3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441a16820a_3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441a16820a_3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41a16820a_3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3441a16820a_3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42aca8db1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e42aca8db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2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50"/>
        <p:cNvGrpSpPr/>
        <p:nvPr/>
      </p:nvGrpSpPr>
      <p:grpSpPr>
        <a:xfrm>
          <a:off x="0" y="0"/>
          <a:ext cx="0" cy="0"/>
          <a:chOff x="0" y="0"/>
          <a:chExt cx="0" cy="0"/>
        </a:xfrm>
      </p:grpSpPr>
      <p:pic>
        <p:nvPicPr>
          <p:cNvPr id="51" name="Google Shape;51;p13" descr="Patrón de fondo&#10;&#10;El contenido generado por IA puede ser incorrecto."/>
          <p:cNvPicPr preferRelativeResize="0"/>
          <p:nvPr/>
        </p:nvPicPr>
        <p:blipFill rotWithShape="1">
          <a:blip r:embed="rId2">
            <a:alphaModFix/>
          </a:blip>
          <a:srcRect/>
          <a:stretch/>
        </p:blipFill>
        <p:spPr>
          <a:xfrm>
            <a:off x="0" y="0"/>
            <a:ext cx="18288000" cy="10287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52"/>
        <p:cNvGrpSpPr/>
        <p:nvPr/>
      </p:nvGrpSpPr>
      <p:grpSpPr>
        <a:xfrm>
          <a:off x="0" y="0"/>
          <a:ext cx="0" cy="0"/>
          <a:chOff x="0" y="0"/>
          <a:chExt cx="0" cy="0"/>
        </a:xfrm>
      </p:grpSpPr>
      <p:pic>
        <p:nvPicPr>
          <p:cNvPr id="53" name="Google Shape;53;p14" descr="Patrón de fondo&#10;&#10;El contenido generado por IA puede ser incorrecto."/>
          <p:cNvPicPr preferRelativeResize="0"/>
          <p:nvPr/>
        </p:nvPicPr>
        <p:blipFill rotWithShape="1">
          <a:blip r:embed="rId2">
            <a:alphaModFix/>
          </a:blip>
          <a:srcRect/>
          <a:stretch/>
        </p:blipFill>
        <p:spPr>
          <a:xfrm>
            <a:off x="0" y="0"/>
            <a:ext cx="18288000" cy="10287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p:nvPr/>
        </p:nvSpPr>
        <p:spPr>
          <a:xfrm>
            <a:off x="7386400" y="3443300"/>
            <a:ext cx="9218100" cy="31962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None/>
            </a:pPr>
            <a:r>
              <a:rPr lang="es" sz="9600">
                <a:solidFill>
                  <a:srgbClr val="1FD9E2"/>
                </a:solidFill>
                <a:latin typeface="Poppins ExtraBold"/>
                <a:ea typeface="Poppins ExtraBold"/>
                <a:cs typeface="Poppins ExtraBold"/>
                <a:sym typeface="Poppins ExtraBold"/>
              </a:rPr>
              <a:t>PROGRAMA DE CANALES</a:t>
            </a:r>
            <a:endParaRPr sz="9600">
              <a:solidFill>
                <a:srgbClr val="1FD9E2"/>
              </a:solidFill>
              <a:latin typeface="Poppins ExtraBold"/>
              <a:ea typeface="Poppins ExtraBold"/>
              <a:cs typeface="Poppins ExtraBold"/>
              <a:sym typeface="Poppins ExtraBold"/>
            </a:endParaRPr>
          </a:p>
        </p:txBody>
      </p:sp>
      <p:sp>
        <p:nvSpPr>
          <p:cNvPr id="59" name="Google Shape;59;p15"/>
          <p:cNvSpPr txBox="1"/>
          <p:nvPr/>
        </p:nvSpPr>
        <p:spPr>
          <a:xfrm>
            <a:off x="7386400" y="6730125"/>
            <a:ext cx="9218100" cy="11220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Clr>
                <a:schemeClr val="dk1"/>
              </a:buClr>
              <a:buSzPts val="1100"/>
              <a:buFont typeface="Arial"/>
              <a:buNone/>
            </a:pPr>
            <a:r>
              <a:rPr lang="es" sz="2600" dirty="0">
                <a:solidFill>
                  <a:srgbClr val="FFFFFF"/>
                </a:solidFill>
                <a:latin typeface="Poppins Light"/>
                <a:ea typeface="Poppins Light"/>
                <a:cs typeface="Poppins Light"/>
                <a:sym typeface="Poppins Light"/>
              </a:rPr>
              <a:t>MANEJO DEL SEGMENTO COMERCIAL</a:t>
            </a:r>
            <a:endParaRPr sz="2600" dirty="0">
              <a:solidFill>
                <a:srgbClr val="FFFFFF"/>
              </a:solidFill>
              <a:latin typeface="Poppins Light"/>
              <a:ea typeface="Poppins Light"/>
              <a:cs typeface="Poppins Light"/>
              <a:sym typeface="Poppins Light"/>
            </a:endParaRPr>
          </a:p>
          <a:p>
            <a:pPr marL="0" lvl="0" indent="0" algn="l" rtl="0">
              <a:lnSpc>
                <a:spcPct val="100000"/>
              </a:lnSpc>
              <a:spcBef>
                <a:spcPts val="0"/>
              </a:spcBef>
              <a:spcAft>
                <a:spcPts val="0"/>
              </a:spcAft>
              <a:buNone/>
            </a:pPr>
            <a:r>
              <a:rPr lang="es" sz="2600" dirty="0">
                <a:solidFill>
                  <a:srgbClr val="FFFFFF"/>
                </a:solidFill>
                <a:latin typeface="Poppins Light"/>
                <a:ea typeface="Poppins Light"/>
                <a:cs typeface="Poppins Light"/>
                <a:sym typeface="Poppins Light"/>
              </a:rPr>
              <a:t>MODELOS Y BENEFICIOS</a:t>
            </a:r>
            <a:endParaRPr sz="2600" dirty="0">
              <a:solidFill>
                <a:srgbClr val="FFFFFF"/>
              </a:solidFill>
              <a:latin typeface="Poppins Light"/>
              <a:ea typeface="Poppins Light"/>
              <a:cs typeface="Poppins Light"/>
              <a:sym typeface="Poppins Light"/>
            </a:endParaRPr>
          </a:p>
        </p:txBody>
      </p:sp>
      <p:pic>
        <p:nvPicPr>
          <p:cNvPr id="60" name="Google Shape;60;p15" title="Logo bl.png"/>
          <p:cNvPicPr preferRelativeResize="0"/>
          <p:nvPr/>
        </p:nvPicPr>
        <p:blipFill rotWithShape="1">
          <a:blip r:embed="rId4">
            <a:alphaModFix/>
          </a:blip>
          <a:srcRect/>
          <a:stretch/>
        </p:blipFill>
        <p:spPr>
          <a:xfrm>
            <a:off x="15849425" y="902600"/>
            <a:ext cx="1535325" cy="1543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p:nvPr/>
        </p:nvSpPr>
        <p:spPr>
          <a:xfrm>
            <a:off x="7252718" y="844383"/>
            <a:ext cx="7438800" cy="6783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1" u="none" strike="noStrike" cap="none">
                <a:solidFill>
                  <a:schemeClr val="lt1"/>
                </a:solidFill>
                <a:latin typeface="Poppins Light"/>
                <a:ea typeface="Poppins Light"/>
                <a:cs typeface="Poppins Light"/>
                <a:sym typeface="Poppins Light"/>
              </a:rPr>
              <a:t>Segmentos Canales</a:t>
            </a:r>
            <a:endParaRPr sz="1800" b="0" i="1" u="none" strike="noStrike" cap="none">
              <a:solidFill>
                <a:schemeClr val="lt1"/>
              </a:solidFill>
              <a:latin typeface="Poppins Light"/>
              <a:ea typeface="Poppins Light"/>
              <a:cs typeface="Poppins Light"/>
              <a:sym typeface="Poppins Light"/>
            </a:endParaRPr>
          </a:p>
        </p:txBody>
      </p:sp>
      <p:sp>
        <p:nvSpPr>
          <p:cNvPr id="262" name="Google Shape;262;p24"/>
          <p:cNvSpPr txBox="1"/>
          <p:nvPr/>
        </p:nvSpPr>
        <p:spPr>
          <a:xfrm>
            <a:off x="6667102" y="1232763"/>
            <a:ext cx="4953900" cy="1146900"/>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s" sz="6000" b="0" i="0" u="none" strike="noStrike" cap="none">
                <a:solidFill>
                  <a:srgbClr val="1FD9E2"/>
                </a:solidFill>
                <a:latin typeface="Poppins ExtraBold"/>
                <a:ea typeface="Poppins ExtraBold"/>
                <a:cs typeface="Poppins ExtraBold"/>
                <a:sym typeface="Poppins ExtraBold"/>
              </a:rPr>
              <a:t>BENEFICIOS</a:t>
            </a:r>
            <a:endParaRPr/>
          </a:p>
        </p:txBody>
      </p:sp>
      <p:sp>
        <p:nvSpPr>
          <p:cNvPr id="263" name="Google Shape;263;p24"/>
          <p:cNvSpPr txBox="1"/>
          <p:nvPr/>
        </p:nvSpPr>
        <p:spPr>
          <a:xfrm>
            <a:off x="3031398" y="2946419"/>
            <a:ext cx="6061200" cy="12357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Descuentos sobre el MSRP</a:t>
            </a:r>
            <a:r>
              <a:rPr lang="es" sz="2400" b="0" i="0" u="none" strike="noStrike" cap="none">
                <a:solidFill>
                  <a:srgbClr val="1FD9E2"/>
                </a:solidFill>
                <a:latin typeface="Poppins Light"/>
                <a:ea typeface="Poppins Light"/>
                <a:cs typeface="Poppins Light"/>
                <a:sym typeface="Poppins Light"/>
              </a:rPr>
              <a:t> </a:t>
            </a:r>
            <a:r>
              <a:rPr lang="es" sz="2400" b="0" i="0" u="none" strike="noStrike" cap="none">
                <a:solidFill>
                  <a:schemeClr val="lt1"/>
                </a:solidFill>
                <a:latin typeface="Poppins Light"/>
                <a:ea typeface="Poppins Light"/>
                <a:cs typeface="Poppins Light"/>
                <a:sym typeface="Poppins Light"/>
              </a:rPr>
              <a:t>(Managed Suggested Retail Price) según Familia de Soluciones reflejado como precios preferentes.</a:t>
            </a:r>
            <a:endParaRPr sz="2400" b="0" i="0" u="none" strike="noStrike" cap="none">
              <a:solidFill>
                <a:schemeClr val="lt1"/>
              </a:solidFill>
              <a:latin typeface="Poppins Light"/>
              <a:ea typeface="Poppins Light"/>
              <a:cs typeface="Poppins Light"/>
              <a:sym typeface="Poppins Light"/>
            </a:endParaRPr>
          </a:p>
        </p:txBody>
      </p:sp>
      <p:sp>
        <p:nvSpPr>
          <p:cNvPr id="264" name="Google Shape;264;p24"/>
          <p:cNvSpPr txBox="1"/>
          <p:nvPr/>
        </p:nvSpPr>
        <p:spPr>
          <a:xfrm>
            <a:off x="3031398" y="5392234"/>
            <a:ext cx="6061200" cy="9030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Capacitaciones en IFX University</a:t>
            </a:r>
            <a:r>
              <a:rPr lang="es" sz="2400" b="0" i="0" u="none" strike="noStrike" cap="none">
                <a:solidFill>
                  <a:srgbClr val="1FD9E2"/>
                </a:solidFill>
                <a:latin typeface="Poppins Light"/>
                <a:ea typeface="Poppins Light"/>
                <a:cs typeface="Poppins Light"/>
                <a:sym typeface="Poppins Light"/>
              </a:rPr>
              <a:t> </a:t>
            </a:r>
            <a:r>
              <a:rPr lang="es" sz="2400" b="0" i="0" u="none" strike="noStrike" cap="none">
                <a:solidFill>
                  <a:schemeClr val="lt1"/>
                </a:solidFill>
                <a:latin typeface="Poppins Light"/>
                <a:ea typeface="Poppins Light"/>
                <a:cs typeface="Poppins Light"/>
                <a:sym typeface="Poppins Light"/>
              </a:rPr>
              <a:t>para todos los funcionarios del canal.</a:t>
            </a:r>
            <a:endParaRPr sz="2400" b="0" i="0" u="none" strike="noStrike" cap="none">
              <a:solidFill>
                <a:schemeClr val="lt1"/>
              </a:solidFill>
              <a:latin typeface="Poppins Light"/>
              <a:ea typeface="Poppins Light"/>
              <a:cs typeface="Poppins Light"/>
              <a:sym typeface="Poppins Light"/>
            </a:endParaRPr>
          </a:p>
        </p:txBody>
      </p:sp>
      <p:sp>
        <p:nvSpPr>
          <p:cNvPr id="265" name="Google Shape;265;p24"/>
          <p:cNvSpPr txBox="1"/>
          <p:nvPr/>
        </p:nvSpPr>
        <p:spPr>
          <a:xfrm>
            <a:off x="3031398" y="7239209"/>
            <a:ext cx="6061200" cy="9030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5 Entradas a todos los </a:t>
            </a:r>
            <a:r>
              <a:rPr lang="es" sz="2400" b="1" i="0" u="none" strike="noStrike" cap="none">
                <a:solidFill>
                  <a:srgbClr val="1FD9E2"/>
                </a:solidFill>
                <a:latin typeface="Poppins"/>
                <a:ea typeface="Poppins"/>
                <a:cs typeface="Poppins"/>
                <a:sym typeface="Poppins"/>
              </a:rPr>
              <a:t>eventos de Generación de Demanda de IFX</a:t>
            </a:r>
            <a:r>
              <a:rPr lang="es" sz="2400" b="0" i="0" u="none" strike="noStrike" cap="none">
                <a:solidFill>
                  <a:srgbClr val="1FD9E2"/>
                </a:solidFill>
                <a:latin typeface="Poppins Light"/>
                <a:ea typeface="Poppins Light"/>
                <a:cs typeface="Poppins Light"/>
                <a:sym typeface="Poppins Light"/>
              </a:rPr>
              <a:t> </a:t>
            </a:r>
            <a:r>
              <a:rPr lang="es" sz="2400" b="0" i="0" u="none" strike="noStrike" cap="none">
                <a:solidFill>
                  <a:schemeClr val="lt1"/>
                </a:solidFill>
                <a:latin typeface="Poppins Light"/>
                <a:ea typeface="Poppins Light"/>
                <a:cs typeface="Poppins Light"/>
                <a:sym typeface="Poppins Light"/>
              </a:rPr>
              <a:t>en tu ciudad.</a:t>
            </a:r>
            <a:endParaRPr sz="2400" b="0" i="0" u="none" strike="noStrike" cap="none">
              <a:solidFill>
                <a:schemeClr val="lt1"/>
              </a:solidFill>
              <a:latin typeface="Poppins Light"/>
              <a:ea typeface="Poppins Light"/>
              <a:cs typeface="Poppins Light"/>
              <a:sym typeface="Poppins Light"/>
            </a:endParaRPr>
          </a:p>
        </p:txBody>
      </p:sp>
      <p:sp>
        <p:nvSpPr>
          <p:cNvPr id="266" name="Google Shape;266;p24"/>
          <p:cNvSpPr txBox="1"/>
          <p:nvPr/>
        </p:nvSpPr>
        <p:spPr>
          <a:xfrm>
            <a:off x="11304540" y="3384508"/>
            <a:ext cx="6061200" cy="6321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Producción de Material de Ventas</a:t>
            </a:r>
            <a:r>
              <a:rPr lang="es" sz="2400" b="0" i="0" u="none" strike="noStrike" cap="none">
                <a:solidFill>
                  <a:srgbClr val="1FD9E2"/>
                </a:solidFill>
                <a:latin typeface="Poppins Light"/>
                <a:ea typeface="Poppins Light"/>
                <a:cs typeface="Poppins Light"/>
                <a:sym typeface="Poppins Light"/>
              </a:rPr>
              <a:t> </a:t>
            </a:r>
            <a:r>
              <a:rPr lang="es" sz="2400" b="0" i="0" u="none" strike="noStrike" cap="none">
                <a:solidFill>
                  <a:schemeClr val="lt1"/>
                </a:solidFill>
                <a:latin typeface="Poppins Light"/>
                <a:ea typeface="Poppins Light"/>
                <a:cs typeface="Poppins Light"/>
                <a:sym typeface="Poppins Light"/>
              </a:rPr>
              <a:t>con Branding Propio.</a:t>
            </a:r>
            <a:endParaRPr sz="2400" b="0" i="0" u="none" strike="noStrike" cap="none">
              <a:solidFill>
                <a:schemeClr val="lt1"/>
              </a:solidFill>
              <a:latin typeface="Poppins Light"/>
              <a:ea typeface="Poppins Light"/>
              <a:cs typeface="Poppins Light"/>
              <a:sym typeface="Poppins Light"/>
            </a:endParaRPr>
          </a:p>
        </p:txBody>
      </p:sp>
      <p:sp>
        <p:nvSpPr>
          <p:cNvPr id="267" name="Google Shape;267;p24"/>
          <p:cNvSpPr txBox="1"/>
          <p:nvPr/>
        </p:nvSpPr>
        <p:spPr>
          <a:xfrm>
            <a:off x="11304540" y="5400972"/>
            <a:ext cx="5851200" cy="9030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Colocación del Logo Oficial de IFX</a:t>
            </a:r>
            <a:r>
              <a:rPr lang="es" sz="2400" b="0" i="0" u="none" strike="noStrike" cap="none">
                <a:solidFill>
                  <a:srgbClr val="1FD9E2"/>
                </a:solidFill>
                <a:latin typeface="Poppins Light"/>
                <a:ea typeface="Poppins Light"/>
                <a:cs typeface="Poppins Light"/>
                <a:sym typeface="Poppins Light"/>
              </a:rPr>
              <a:t> </a:t>
            </a:r>
            <a:r>
              <a:rPr lang="es" sz="2400" b="0" i="0" u="none" strike="noStrike" cap="none">
                <a:solidFill>
                  <a:schemeClr val="lt1"/>
                </a:solidFill>
                <a:latin typeface="Poppins Light"/>
                <a:ea typeface="Poppins Light"/>
                <a:cs typeface="Poppins Light"/>
                <a:sym typeface="Poppins Light"/>
              </a:rPr>
              <a:t>en material aprobado del canal.</a:t>
            </a:r>
            <a:endParaRPr sz="2400" b="0" i="0" u="none" strike="noStrike" cap="none">
              <a:solidFill>
                <a:schemeClr val="lt1"/>
              </a:solidFill>
              <a:latin typeface="Poppins Light"/>
              <a:ea typeface="Poppins Light"/>
              <a:cs typeface="Poppins Light"/>
              <a:sym typeface="Poppins Light"/>
            </a:endParaRPr>
          </a:p>
        </p:txBody>
      </p:sp>
      <p:pic>
        <p:nvPicPr>
          <p:cNvPr id="268" name="Google Shape;268;p24" title="Logo bl.png"/>
          <p:cNvPicPr preferRelativeResize="0"/>
          <p:nvPr/>
        </p:nvPicPr>
        <p:blipFill rotWithShape="1">
          <a:blip r:embed="rId3">
            <a:alphaModFix/>
          </a:blip>
          <a:srcRect/>
          <a:stretch/>
        </p:blipFill>
        <p:spPr>
          <a:xfrm>
            <a:off x="16627621" y="8733883"/>
            <a:ext cx="1056528" cy="1062397"/>
          </a:xfrm>
          <a:prstGeom prst="rect">
            <a:avLst/>
          </a:prstGeom>
          <a:noFill/>
          <a:ln>
            <a:noFill/>
          </a:ln>
        </p:spPr>
      </p:pic>
      <p:sp>
        <p:nvSpPr>
          <p:cNvPr id="269" name="Google Shape;269;p24"/>
          <p:cNvSpPr/>
          <p:nvPr/>
        </p:nvSpPr>
        <p:spPr>
          <a:xfrm rot="5400000">
            <a:off x="215850" y="254050"/>
            <a:ext cx="825600" cy="1257300"/>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0" name="Google Shape;270;p24"/>
          <p:cNvSpPr/>
          <p:nvPr/>
        </p:nvSpPr>
        <p:spPr>
          <a:xfrm>
            <a:off x="0" y="469900"/>
            <a:ext cx="123900" cy="825600"/>
          </a:xfrm>
          <a:prstGeom prst="rect">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71" name="Google Shape;271;p24"/>
          <p:cNvCxnSpPr/>
          <p:nvPr/>
        </p:nvCxnSpPr>
        <p:spPr>
          <a:xfrm>
            <a:off x="2917371" y="3228273"/>
            <a:ext cx="0" cy="1498500"/>
          </a:xfrm>
          <a:prstGeom prst="straightConnector1">
            <a:avLst/>
          </a:prstGeom>
          <a:noFill/>
          <a:ln w="28575" cap="rnd" cmpd="sng">
            <a:solidFill>
              <a:srgbClr val="1FD9E2"/>
            </a:solidFill>
            <a:prstDash val="solid"/>
            <a:round/>
            <a:headEnd type="none" w="sm" len="sm"/>
            <a:tailEnd type="none" w="sm" len="sm"/>
          </a:ln>
        </p:spPr>
      </p:cxnSp>
      <p:cxnSp>
        <p:nvCxnSpPr>
          <p:cNvPr id="272" name="Google Shape;272;p24"/>
          <p:cNvCxnSpPr/>
          <p:nvPr/>
        </p:nvCxnSpPr>
        <p:spPr>
          <a:xfrm>
            <a:off x="2307771" y="3977543"/>
            <a:ext cx="609600" cy="0"/>
          </a:xfrm>
          <a:prstGeom prst="straightConnector1">
            <a:avLst/>
          </a:prstGeom>
          <a:noFill/>
          <a:ln w="28575" cap="flat" cmpd="sng">
            <a:solidFill>
              <a:srgbClr val="1FD9E2"/>
            </a:solidFill>
            <a:prstDash val="solid"/>
            <a:round/>
            <a:headEnd type="none" w="sm" len="sm"/>
            <a:tailEnd type="none" w="sm" len="sm"/>
          </a:ln>
        </p:spPr>
      </p:cxnSp>
      <p:sp>
        <p:nvSpPr>
          <p:cNvPr id="273" name="Google Shape;273;p24"/>
          <p:cNvSpPr/>
          <p:nvPr/>
        </p:nvSpPr>
        <p:spPr>
          <a:xfrm>
            <a:off x="1529795" y="3410211"/>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4" name="Google Shape;274;p24" title="5_1.png"/>
          <p:cNvPicPr preferRelativeResize="0"/>
          <p:nvPr/>
        </p:nvPicPr>
        <p:blipFill rotWithShape="1">
          <a:blip r:embed="rId4">
            <a:alphaModFix/>
          </a:blip>
          <a:srcRect/>
          <a:stretch/>
        </p:blipFill>
        <p:spPr>
          <a:xfrm>
            <a:off x="1728174" y="3663831"/>
            <a:ext cx="685930" cy="685924"/>
          </a:xfrm>
          <a:prstGeom prst="rect">
            <a:avLst/>
          </a:prstGeom>
          <a:noFill/>
          <a:ln>
            <a:noFill/>
          </a:ln>
        </p:spPr>
      </p:pic>
      <p:cxnSp>
        <p:nvCxnSpPr>
          <p:cNvPr id="275" name="Google Shape;275;p24"/>
          <p:cNvCxnSpPr/>
          <p:nvPr/>
        </p:nvCxnSpPr>
        <p:spPr>
          <a:xfrm>
            <a:off x="2917371" y="5275007"/>
            <a:ext cx="0" cy="1498500"/>
          </a:xfrm>
          <a:prstGeom prst="straightConnector1">
            <a:avLst/>
          </a:prstGeom>
          <a:noFill/>
          <a:ln w="28575" cap="rnd" cmpd="sng">
            <a:solidFill>
              <a:srgbClr val="1FD9E2"/>
            </a:solidFill>
            <a:prstDash val="solid"/>
            <a:round/>
            <a:headEnd type="none" w="sm" len="sm"/>
            <a:tailEnd type="none" w="sm" len="sm"/>
          </a:ln>
        </p:spPr>
      </p:cxnSp>
      <p:cxnSp>
        <p:nvCxnSpPr>
          <p:cNvPr id="276" name="Google Shape;276;p24"/>
          <p:cNvCxnSpPr/>
          <p:nvPr/>
        </p:nvCxnSpPr>
        <p:spPr>
          <a:xfrm>
            <a:off x="2307771" y="6024277"/>
            <a:ext cx="609600" cy="0"/>
          </a:xfrm>
          <a:prstGeom prst="straightConnector1">
            <a:avLst/>
          </a:prstGeom>
          <a:noFill/>
          <a:ln w="28575" cap="flat" cmpd="sng">
            <a:solidFill>
              <a:srgbClr val="1FD9E2"/>
            </a:solidFill>
            <a:prstDash val="solid"/>
            <a:round/>
            <a:headEnd type="none" w="sm" len="sm"/>
            <a:tailEnd type="none" w="sm" len="sm"/>
          </a:ln>
        </p:spPr>
      </p:cxnSp>
      <p:sp>
        <p:nvSpPr>
          <p:cNvPr id="277" name="Google Shape;277;p24"/>
          <p:cNvSpPr/>
          <p:nvPr/>
        </p:nvSpPr>
        <p:spPr>
          <a:xfrm>
            <a:off x="1529795" y="5456945"/>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78" name="Google Shape;278;p24"/>
          <p:cNvCxnSpPr/>
          <p:nvPr/>
        </p:nvCxnSpPr>
        <p:spPr>
          <a:xfrm>
            <a:off x="2917371" y="7292492"/>
            <a:ext cx="0" cy="1498500"/>
          </a:xfrm>
          <a:prstGeom prst="straightConnector1">
            <a:avLst/>
          </a:prstGeom>
          <a:noFill/>
          <a:ln w="28575" cap="rnd" cmpd="sng">
            <a:solidFill>
              <a:srgbClr val="1FD9E2"/>
            </a:solidFill>
            <a:prstDash val="solid"/>
            <a:round/>
            <a:headEnd type="none" w="sm" len="sm"/>
            <a:tailEnd type="none" w="sm" len="sm"/>
          </a:ln>
        </p:spPr>
      </p:cxnSp>
      <p:cxnSp>
        <p:nvCxnSpPr>
          <p:cNvPr id="279" name="Google Shape;279;p24"/>
          <p:cNvCxnSpPr/>
          <p:nvPr/>
        </p:nvCxnSpPr>
        <p:spPr>
          <a:xfrm>
            <a:off x="2307771" y="8041762"/>
            <a:ext cx="609600" cy="0"/>
          </a:xfrm>
          <a:prstGeom prst="straightConnector1">
            <a:avLst/>
          </a:prstGeom>
          <a:noFill/>
          <a:ln w="28575" cap="flat" cmpd="sng">
            <a:solidFill>
              <a:srgbClr val="1FD9E2"/>
            </a:solidFill>
            <a:prstDash val="solid"/>
            <a:round/>
            <a:headEnd type="none" w="sm" len="sm"/>
            <a:tailEnd type="none" w="sm" len="sm"/>
          </a:ln>
        </p:spPr>
      </p:cxnSp>
      <p:sp>
        <p:nvSpPr>
          <p:cNvPr id="280" name="Google Shape;280;p24"/>
          <p:cNvSpPr/>
          <p:nvPr/>
        </p:nvSpPr>
        <p:spPr>
          <a:xfrm>
            <a:off x="1529795" y="7474430"/>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1" name="Google Shape;281;p24" title="6.png"/>
          <p:cNvPicPr preferRelativeResize="0"/>
          <p:nvPr/>
        </p:nvPicPr>
        <p:blipFill rotWithShape="1">
          <a:blip r:embed="rId5">
            <a:alphaModFix/>
          </a:blip>
          <a:srcRect/>
          <a:stretch/>
        </p:blipFill>
        <p:spPr>
          <a:xfrm>
            <a:off x="1691691" y="5783648"/>
            <a:ext cx="761046" cy="610364"/>
          </a:xfrm>
          <a:prstGeom prst="rect">
            <a:avLst/>
          </a:prstGeom>
          <a:noFill/>
          <a:ln>
            <a:noFill/>
          </a:ln>
        </p:spPr>
      </p:pic>
      <p:pic>
        <p:nvPicPr>
          <p:cNvPr id="282" name="Google Shape;282;p24" title="7.png"/>
          <p:cNvPicPr preferRelativeResize="0"/>
          <p:nvPr/>
        </p:nvPicPr>
        <p:blipFill rotWithShape="1">
          <a:blip r:embed="rId6">
            <a:alphaModFix/>
          </a:blip>
          <a:srcRect/>
          <a:stretch/>
        </p:blipFill>
        <p:spPr>
          <a:xfrm>
            <a:off x="1760314" y="7706342"/>
            <a:ext cx="720683" cy="718258"/>
          </a:xfrm>
          <a:prstGeom prst="rect">
            <a:avLst/>
          </a:prstGeom>
          <a:noFill/>
          <a:ln>
            <a:noFill/>
          </a:ln>
        </p:spPr>
      </p:pic>
      <p:cxnSp>
        <p:nvCxnSpPr>
          <p:cNvPr id="283" name="Google Shape;283;p24"/>
          <p:cNvCxnSpPr/>
          <p:nvPr/>
        </p:nvCxnSpPr>
        <p:spPr>
          <a:xfrm>
            <a:off x="11190514" y="3228273"/>
            <a:ext cx="0" cy="1498500"/>
          </a:xfrm>
          <a:prstGeom prst="straightConnector1">
            <a:avLst/>
          </a:prstGeom>
          <a:noFill/>
          <a:ln w="28575" cap="rnd" cmpd="sng">
            <a:solidFill>
              <a:srgbClr val="1FD9E2"/>
            </a:solidFill>
            <a:prstDash val="solid"/>
            <a:round/>
            <a:headEnd type="none" w="sm" len="sm"/>
            <a:tailEnd type="none" w="sm" len="sm"/>
          </a:ln>
        </p:spPr>
      </p:cxnSp>
      <p:cxnSp>
        <p:nvCxnSpPr>
          <p:cNvPr id="284" name="Google Shape;284;p24"/>
          <p:cNvCxnSpPr/>
          <p:nvPr/>
        </p:nvCxnSpPr>
        <p:spPr>
          <a:xfrm>
            <a:off x="10580914" y="3977543"/>
            <a:ext cx="609600" cy="0"/>
          </a:xfrm>
          <a:prstGeom prst="straightConnector1">
            <a:avLst/>
          </a:prstGeom>
          <a:noFill/>
          <a:ln w="28575" cap="flat" cmpd="sng">
            <a:solidFill>
              <a:srgbClr val="1FD9E2"/>
            </a:solidFill>
            <a:prstDash val="solid"/>
            <a:round/>
            <a:headEnd type="none" w="sm" len="sm"/>
            <a:tailEnd type="none" w="sm" len="sm"/>
          </a:ln>
        </p:spPr>
      </p:cxnSp>
      <p:sp>
        <p:nvSpPr>
          <p:cNvPr id="285" name="Google Shape;285;p24"/>
          <p:cNvSpPr/>
          <p:nvPr/>
        </p:nvSpPr>
        <p:spPr>
          <a:xfrm>
            <a:off x="9802938" y="3410211"/>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86" name="Google Shape;286;p24"/>
          <p:cNvCxnSpPr/>
          <p:nvPr/>
        </p:nvCxnSpPr>
        <p:spPr>
          <a:xfrm>
            <a:off x="11190513" y="5275007"/>
            <a:ext cx="0" cy="1498500"/>
          </a:xfrm>
          <a:prstGeom prst="straightConnector1">
            <a:avLst/>
          </a:prstGeom>
          <a:noFill/>
          <a:ln w="28575" cap="rnd" cmpd="sng">
            <a:solidFill>
              <a:srgbClr val="1FD9E2"/>
            </a:solidFill>
            <a:prstDash val="solid"/>
            <a:round/>
            <a:headEnd type="none" w="sm" len="sm"/>
            <a:tailEnd type="none" w="sm" len="sm"/>
          </a:ln>
        </p:spPr>
      </p:cxnSp>
      <p:cxnSp>
        <p:nvCxnSpPr>
          <p:cNvPr id="287" name="Google Shape;287;p24"/>
          <p:cNvCxnSpPr/>
          <p:nvPr/>
        </p:nvCxnSpPr>
        <p:spPr>
          <a:xfrm>
            <a:off x="10580913" y="6024277"/>
            <a:ext cx="609600" cy="0"/>
          </a:xfrm>
          <a:prstGeom prst="straightConnector1">
            <a:avLst/>
          </a:prstGeom>
          <a:noFill/>
          <a:ln w="28575" cap="flat" cmpd="sng">
            <a:solidFill>
              <a:srgbClr val="1FD9E2"/>
            </a:solidFill>
            <a:prstDash val="solid"/>
            <a:round/>
            <a:headEnd type="none" w="sm" len="sm"/>
            <a:tailEnd type="none" w="sm" len="sm"/>
          </a:ln>
        </p:spPr>
      </p:cxnSp>
      <p:sp>
        <p:nvSpPr>
          <p:cNvPr id="288" name="Google Shape;288;p24"/>
          <p:cNvSpPr/>
          <p:nvPr/>
        </p:nvSpPr>
        <p:spPr>
          <a:xfrm>
            <a:off x="9802937" y="5456945"/>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24" title="Logo bl.png"/>
          <p:cNvPicPr preferRelativeResize="0"/>
          <p:nvPr/>
        </p:nvPicPr>
        <p:blipFill rotWithShape="1">
          <a:blip r:embed="rId3">
            <a:alphaModFix/>
          </a:blip>
          <a:srcRect/>
          <a:stretch/>
        </p:blipFill>
        <p:spPr>
          <a:xfrm>
            <a:off x="10018131" y="5673130"/>
            <a:ext cx="734061" cy="738186"/>
          </a:xfrm>
          <a:prstGeom prst="rect">
            <a:avLst/>
          </a:prstGeom>
          <a:noFill/>
          <a:ln>
            <a:noFill/>
          </a:ln>
        </p:spPr>
      </p:pic>
      <p:pic>
        <p:nvPicPr>
          <p:cNvPr id="290" name="Google Shape;290;p24" title="8.png"/>
          <p:cNvPicPr preferRelativeResize="0"/>
          <p:nvPr/>
        </p:nvPicPr>
        <p:blipFill rotWithShape="1">
          <a:blip r:embed="rId7">
            <a:alphaModFix/>
          </a:blip>
          <a:srcRect/>
          <a:stretch/>
        </p:blipFill>
        <p:spPr>
          <a:xfrm>
            <a:off x="10003617" y="3643483"/>
            <a:ext cx="718373" cy="720786"/>
          </a:xfrm>
          <a:prstGeom prst="rect">
            <a:avLst/>
          </a:prstGeom>
          <a:noFill/>
          <a:ln>
            <a:noFill/>
          </a:ln>
        </p:spPr>
      </p:pic>
      <p:grpSp>
        <p:nvGrpSpPr>
          <p:cNvPr id="291" name="Google Shape;291;p24"/>
          <p:cNvGrpSpPr/>
          <p:nvPr/>
        </p:nvGrpSpPr>
        <p:grpSpPr>
          <a:xfrm>
            <a:off x="389438" y="581526"/>
            <a:ext cx="602246" cy="602256"/>
            <a:chOff x="389438" y="581526"/>
            <a:chExt cx="602246" cy="602256"/>
          </a:xfrm>
        </p:grpSpPr>
        <p:sp>
          <p:nvSpPr>
            <p:cNvPr id="292" name="Google Shape;292;p24"/>
            <p:cNvSpPr/>
            <p:nvPr/>
          </p:nvSpPr>
          <p:spPr>
            <a:xfrm>
              <a:off x="389438" y="639808"/>
              <a:ext cx="174845" cy="174845"/>
            </a:xfrm>
            <a:custGeom>
              <a:avLst/>
              <a:gdLst/>
              <a:ahLst/>
              <a:cxnLst/>
              <a:rect l="l" t="t" r="r" b="b"/>
              <a:pathLst>
                <a:path w="174845" h="174845" extrusionOk="0">
                  <a:moveTo>
                    <a:pt x="87423" y="174846"/>
                  </a:moveTo>
                  <a:cubicBezTo>
                    <a:pt x="135622" y="174846"/>
                    <a:pt x="174846" y="135632"/>
                    <a:pt x="174846" y="87423"/>
                  </a:cubicBezTo>
                  <a:cubicBezTo>
                    <a:pt x="174846" y="39214"/>
                    <a:pt x="135622" y="0"/>
                    <a:pt x="87423" y="0"/>
                  </a:cubicBezTo>
                  <a:cubicBezTo>
                    <a:pt x="39224" y="0"/>
                    <a:pt x="0" y="39214"/>
                    <a:pt x="0" y="87423"/>
                  </a:cubicBezTo>
                  <a:cubicBezTo>
                    <a:pt x="0" y="135632"/>
                    <a:pt x="39224" y="174846"/>
                    <a:pt x="87423" y="174846"/>
                  </a:cubicBezTo>
                  <a:close/>
                  <a:moveTo>
                    <a:pt x="87423" y="19427"/>
                  </a:moveTo>
                  <a:cubicBezTo>
                    <a:pt x="124918" y="19427"/>
                    <a:pt x="155419" y="49938"/>
                    <a:pt x="155419" y="87423"/>
                  </a:cubicBezTo>
                  <a:cubicBezTo>
                    <a:pt x="155419" y="124908"/>
                    <a:pt x="124918" y="155419"/>
                    <a:pt x="87423" y="155419"/>
                  </a:cubicBezTo>
                  <a:cubicBezTo>
                    <a:pt x="49928" y="155419"/>
                    <a:pt x="19427" y="124908"/>
                    <a:pt x="19427" y="87423"/>
                  </a:cubicBezTo>
                  <a:cubicBezTo>
                    <a:pt x="19427" y="49938"/>
                    <a:pt x="49928" y="19427"/>
                    <a:pt x="87423" y="1942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4"/>
            <p:cNvSpPr/>
            <p:nvPr/>
          </p:nvSpPr>
          <p:spPr>
            <a:xfrm>
              <a:off x="447720" y="668949"/>
              <a:ext cx="58281" cy="116563"/>
            </a:xfrm>
            <a:custGeom>
              <a:avLst/>
              <a:gdLst/>
              <a:ahLst/>
              <a:cxnLst/>
              <a:rect l="l" t="t" r="r" b="b"/>
              <a:pathLst>
                <a:path w="58281" h="116563" extrusionOk="0">
                  <a:moveTo>
                    <a:pt x="29141" y="87423"/>
                  </a:moveTo>
                  <a:cubicBezTo>
                    <a:pt x="23789" y="87423"/>
                    <a:pt x="19427" y="83071"/>
                    <a:pt x="19427" y="77709"/>
                  </a:cubicBezTo>
                  <a:lnTo>
                    <a:pt x="0" y="77709"/>
                  </a:lnTo>
                  <a:cubicBezTo>
                    <a:pt x="0" y="90356"/>
                    <a:pt x="8150" y="101041"/>
                    <a:pt x="19427" y="105063"/>
                  </a:cubicBezTo>
                  <a:lnTo>
                    <a:pt x="19427" y="116564"/>
                  </a:lnTo>
                  <a:lnTo>
                    <a:pt x="38855" y="116564"/>
                  </a:lnTo>
                  <a:lnTo>
                    <a:pt x="38855" y="105063"/>
                  </a:lnTo>
                  <a:cubicBezTo>
                    <a:pt x="50132" y="101041"/>
                    <a:pt x="58282" y="90356"/>
                    <a:pt x="58282" y="77709"/>
                  </a:cubicBezTo>
                  <a:cubicBezTo>
                    <a:pt x="58282" y="61643"/>
                    <a:pt x="45207" y="48568"/>
                    <a:pt x="29141" y="48568"/>
                  </a:cubicBezTo>
                  <a:cubicBezTo>
                    <a:pt x="23789" y="48568"/>
                    <a:pt x="19427" y="44217"/>
                    <a:pt x="19427" y="38855"/>
                  </a:cubicBezTo>
                  <a:cubicBezTo>
                    <a:pt x="19427" y="33493"/>
                    <a:pt x="23789" y="29141"/>
                    <a:pt x="29141" y="29141"/>
                  </a:cubicBezTo>
                  <a:cubicBezTo>
                    <a:pt x="34493" y="29141"/>
                    <a:pt x="38855" y="33493"/>
                    <a:pt x="38855" y="38855"/>
                  </a:cubicBezTo>
                  <a:lnTo>
                    <a:pt x="58282" y="38855"/>
                  </a:lnTo>
                  <a:cubicBezTo>
                    <a:pt x="58282" y="26207"/>
                    <a:pt x="50132" y="15522"/>
                    <a:pt x="38855" y="11501"/>
                  </a:cubicBezTo>
                  <a:lnTo>
                    <a:pt x="38855" y="0"/>
                  </a:lnTo>
                  <a:lnTo>
                    <a:pt x="19427" y="0"/>
                  </a:lnTo>
                  <a:lnTo>
                    <a:pt x="19427" y="11501"/>
                  </a:lnTo>
                  <a:cubicBezTo>
                    <a:pt x="8150" y="15522"/>
                    <a:pt x="0" y="26207"/>
                    <a:pt x="0" y="38855"/>
                  </a:cubicBezTo>
                  <a:cubicBezTo>
                    <a:pt x="0" y="54921"/>
                    <a:pt x="13075" y="67996"/>
                    <a:pt x="29141" y="67996"/>
                  </a:cubicBezTo>
                  <a:cubicBezTo>
                    <a:pt x="34493" y="67996"/>
                    <a:pt x="38855" y="72347"/>
                    <a:pt x="38855" y="77709"/>
                  </a:cubicBezTo>
                  <a:cubicBezTo>
                    <a:pt x="38855" y="83071"/>
                    <a:pt x="34493" y="87423"/>
                    <a:pt x="29141" y="87423"/>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4"/>
            <p:cNvSpPr/>
            <p:nvPr/>
          </p:nvSpPr>
          <p:spPr>
            <a:xfrm>
              <a:off x="632282" y="625238"/>
              <a:ext cx="116554" cy="116570"/>
            </a:xfrm>
            <a:custGeom>
              <a:avLst/>
              <a:gdLst/>
              <a:ahLst/>
              <a:cxnLst/>
              <a:rect l="l" t="t" r="r" b="b"/>
              <a:pathLst>
                <a:path w="116554" h="116570" extrusionOk="0">
                  <a:moveTo>
                    <a:pt x="502" y="43731"/>
                  </a:moveTo>
                  <a:cubicBezTo>
                    <a:pt x="-653" y="47179"/>
                    <a:pt x="221" y="50987"/>
                    <a:pt x="2756" y="53600"/>
                  </a:cubicBezTo>
                  <a:lnTo>
                    <a:pt x="23611" y="74980"/>
                  </a:lnTo>
                  <a:lnTo>
                    <a:pt x="18667" y="105286"/>
                  </a:lnTo>
                  <a:cubicBezTo>
                    <a:pt x="18065" y="108958"/>
                    <a:pt x="19619" y="112649"/>
                    <a:pt x="22659" y="114796"/>
                  </a:cubicBezTo>
                  <a:cubicBezTo>
                    <a:pt x="25709" y="116943"/>
                    <a:pt x="29692" y="117156"/>
                    <a:pt x="32956" y="115359"/>
                  </a:cubicBezTo>
                  <a:lnTo>
                    <a:pt x="58279" y="101362"/>
                  </a:lnTo>
                  <a:lnTo>
                    <a:pt x="83593" y="115350"/>
                  </a:lnTo>
                  <a:cubicBezTo>
                    <a:pt x="85060" y="116166"/>
                    <a:pt x="86682" y="116564"/>
                    <a:pt x="88295" y="116564"/>
                  </a:cubicBezTo>
                  <a:cubicBezTo>
                    <a:pt x="90257" y="116564"/>
                    <a:pt x="92219" y="115962"/>
                    <a:pt x="93890" y="114786"/>
                  </a:cubicBezTo>
                  <a:cubicBezTo>
                    <a:pt x="96930" y="112640"/>
                    <a:pt x="98484" y="108948"/>
                    <a:pt x="97882" y="105277"/>
                  </a:cubicBezTo>
                  <a:lnTo>
                    <a:pt x="92938" y="74970"/>
                  </a:lnTo>
                  <a:lnTo>
                    <a:pt x="113793" y="53590"/>
                  </a:lnTo>
                  <a:cubicBezTo>
                    <a:pt x="116338" y="50977"/>
                    <a:pt x="117212" y="47179"/>
                    <a:pt x="116046" y="43721"/>
                  </a:cubicBezTo>
                  <a:cubicBezTo>
                    <a:pt x="114881" y="40263"/>
                    <a:pt x="111899" y="37757"/>
                    <a:pt x="108305" y="37203"/>
                  </a:cubicBezTo>
                  <a:lnTo>
                    <a:pt x="79873" y="32861"/>
                  </a:lnTo>
                  <a:lnTo>
                    <a:pt x="67070" y="5576"/>
                  </a:lnTo>
                  <a:cubicBezTo>
                    <a:pt x="65477" y="2186"/>
                    <a:pt x="62048" y="0"/>
                    <a:pt x="58279" y="0"/>
                  </a:cubicBezTo>
                  <a:cubicBezTo>
                    <a:pt x="54510" y="0"/>
                    <a:pt x="51081" y="2186"/>
                    <a:pt x="49488" y="5585"/>
                  </a:cubicBezTo>
                  <a:lnTo>
                    <a:pt x="36686" y="32871"/>
                  </a:lnTo>
                  <a:lnTo>
                    <a:pt x="8254" y="37213"/>
                  </a:lnTo>
                  <a:cubicBezTo>
                    <a:pt x="4650" y="37767"/>
                    <a:pt x="1658" y="40273"/>
                    <a:pt x="502" y="43731"/>
                  </a:cubicBezTo>
                  <a:close/>
                  <a:moveTo>
                    <a:pt x="44738" y="51288"/>
                  </a:moveTo>
                  <a:cubicBezTo>
                    <a:pt x="47944" y="50802"/>
                    <a:pt x="50693" y="48743"/>
                    <a:pt x="52063" y="45819"/>
                  </a:cubicBezTo>
                  <a:lnTo>
                    <a:pt x="58279" y="32580"/>
                  </a:lnTo>
                  <a:lnTo>
                    <a:pt x="64496" y="45819"/>
                  </a:lnTo>
                  <a:cubicBezTo>
                    <a:pt x="65875" y="48753"/>
                    <a:pt x="68624" y="50812"/>
                    <a:pt x="71820" y="51288"/>
                  </a:cubicBezTo>
                  <a:lnTo>
                    <a:pt x="86692" y="53561"/>
                  </a:lnTo>
                  <a:lnTo>
                    <a:pt x="75608" y="64916"/>
                  </a:lnTo>
                  <a:cubicBezTo>
                    <a:pt x="73452" y="67131"/>
                    <a:pt x="72481" y="70220"/>
                    <a:pt x="72976" y="73260"/>
                  </a:cubicBezTo>
                  <a:lnTo>
                    <a:pt x="75492" y="88666"/>
                  </a:lnTo>
                  <a:lnTo>
                    <a:pt x="62981" y="81750"/>
                  </a:lnTo>
                  <a:cubicBezTo>
                    <a:pt x="61514" y="80944"/>
                    <a:pt x="59901" y="80536"/>
                    <a:pt x="58279" y="80536"/>
                  </a:cubicBezTo>
                  <a:cubicBezTo>
                    <a:pt x="56657" y="80536"/>
                    <a:pt x="55045" y="80944"/>
                    <a:pt x="53578" y="81750"/>
                  </a:cubicBezTo>
                  <a:lnTo>
                    <a:pt x="41067" y="88666"/>
                  </a:lnTo>
                  <a:lnTo>
                    <a:pt x="43583" y="73260"/>
                  </a:lnTo>
                  <a:cubicBezTo>
                    <a:pt x="44078" y="70220"/>
                    <a:pt x="43107" y="67121"/>
                    <a:pt x="40950" y="64916"/>
                  </a:cubicBezTo>
                  <a:lnTo>
                    <a:pt x="29867" y="53561"/>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4"/>
            <p:cNvSpPr/>
            <p:nvPr/>
          </p:nvSpPr>
          <p:spPr>
            <a:xfrm>
              <a:off x="739169" y="750165"/>
              <a:ext cx="26984" cy="27023"/>
            </a:xfrm>
            <a:custGeom>
              <a:avLst/>
              <a:gdLst/>
              <a:ahLst/>
              <a:cxnLst/>
              <a:rect l="l" t="t" r="r" b="b"/>
              <a:pathLst>
                <a:path w="26984" h="27023" extrusionOk="0">
                  <a:moveTo>
                    <a:pt x="10840" y="27023"/>
                  </a:moveTo>
                  <a:cubicBezTo>
                    <a:pt x="16639" y="23128"/>
                    <a:pt x="22069" y="18650"/>
                    <a:pt x="26985" y="13735"/>
                  </a:cubicBezTo>
                  <a:lnTo>
                    <a:pt x="13249" y="0"/>
                  </a:lnTo>
                  <a:cubicBezTo>
                    <a:pt x="9209" y="4031"/>
                    <a:pt x="4750" y="7703"/>
                    <a:pt x="0" y="1089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4"/>
            <p:cNvSpPr/>
            <p:nvPr/>
          </p:nvSpPr>
          <p:spPr>
            <a:xfrm>
              <a:off x="601818" y="737071"/>
              <a:ext cx="27023" cy="26984"/>
            </a:xfrm>
            <a:custGeom>
              <a:avLst/>
              <a:gdLst/>
              <a:ahLst/>
              <a:cxnLst/>
              <a:rect l="l" t="t" r="r" b="b"/>
              <a:pathLst>
                <a:path w="27023" h="26984" extrusionOk="0">
                  <a:moveTo>
                    <a:pt x="27023" y="13211"/>
                  </a:moveTo>
                  <a:cubicBezTo>
                    <a:pt x="22973" y="9189"/>
                    <a:pt x="19320" y="4740"/>
                    <a:pt x="16125" y="0"/>
                  </a:cubicBezTo>
                  <a:lnTo>
                    <a:pt x="0" y="10831"/>
                  </a:lnTo>
                  <a:cubicBezTo>
                    <a:pt x="3885" y="16630"/>
                    <a:pt x="8373" y="22060"/>
                    <a:pt x="13317" y="26985"/>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4"/>
            <p:cNvSpPr/>
            <p:nvPr/>
          </p:nvSpPr>
          <p:spPr>
            <a:xfrm>
              <a:off x="585780" y="705608"/>
              <a:ext cx="24041" cy="23847"/>
            </a:xfrm>
            <a:custGeom>
              <a:avLst/>
              <a:gdLst/>
              <a:ahLst/>
              <a:cxnLst/>
              <a:rect l="l" t="t" r="r" b="b"/>
              <a:pathLst>
                <a:path w="24041" h="23847" extrusionOk="0">
                  <a:moveTo>
                    <a:pt x="0" y="3808"/>
                  </a:moveTo>
                  <a:cubicBezTo>
                    <a:pt x="1370" y="10646"/>
                    <a:pt x="3419" y="17387"/>
                    <a:pt x="6110" y="23847"/>
                  </a:cubicBezTo>
                  <a:lnTo>
                    <a:pt x="24041" y="16368"/>
                  </a:lnTo>
                  <a:cubicBezTo>
                    <a:pt x="21846" y="11093"/>
                    <a:pt x="20166" y="5595"/>
                    <a:pt x="19058"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4"/>
            <p:cNvSpPr/>
            <p:nvPr/>
          </p:nvSpPr>
          <p:spPr>
            <a:xfrm>
              <a:off x="631328" y="761141"/>
              <a:ext cx="25896" cy="26022"/>
            </a:xfrm>
            <a:custGeom>
              <a:avLst/>
              <a:gdLst/>
              <a:ahLst/>
              <a:cxnLst/>
              <a:rect l="l" t="t" r="r" b="b"/>
              <a:pathLst>
                <a:path w="25896" h="26022" extrusionOk="0">
                  <a:moveTo>
                    <a:pt x="10782" y="0"/>
                  </a:moveTo>
                  <a:lnTo>
                    <a:pt x="0" y="16164"/>
                  </a:lnTo>
                  <a:cubicBezTo>
                    <a:pt x="5789" y="20030"/>
                    <a:pt x="12006" y="23342"/>
                    <a:pt x="18466" y="26023"/>
                  </a:cubicBezTo>
                  <a:lnTo>
                    <a:pt x="25897" y="8072"/>
                  </a:lnTo>
                  <a:cubicBezTo>
                    <a:pt x="20603" y="5886"/>
                    <a:pt x="15522" y="3167"/>
                    <a:pt x="10782"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4"/>
            <p:cNvSpPr/>
            <p:nvPr/>
          </p:nvSpPr>
          <p:spPr>
            <a:xfrm>
              <a:off x="690260" y="581526"/>
              <a:ext cx="20787" cy="21030"/>
            </a:xfrm>
            <a:custGeom>
              <a:avLst/>
              <a:gdLst/>
              <a:ahLst/>
              <a:cxnLst/>
              <a:rect l="l" t="t" r="r" b="b"/>
              <a:pathLst>
                <a:path w="20787" h="21030" extrusionOk="0">
                  <a:moveTo>
                    <a:pt x="17096" y="21030"/>
                  </a:moveTo>
                  <a:lnTo>
                    <a:pt x="20787" y="1962"/>
                  </a:lnTo>
                  <a:cubicBezTo>
                    <a:pt x="14065" y="661"/>
                    <a:pt x="7169" y="0"/>
                    <a:pt x="301" y="0"/>
                  </a:cubicBezTo>
                  <a:lnTo>
                    <a:pt x="0" y="0"/>
                  </a:lnTo>
                  <a:lnTo>
                    <a:pt x="301" y="19427"/>
                  </a:lnTo>
                  <a:cubicBezTo>
                    <a:pt x="5935" y="19427"/>
                    <a:pt x="11588" y="19971"/>
                    <a:pt x="17096" y="2103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4"/>
            <p:cNvSpPr/>
            <p:nvPr/>
          </p:nvSpPr>
          <p:spPr>
            <a:xfrm>
              <a:off x="771224" y="647084"/>
              <a:ext cx="24070" cy="23866"/>
            </a:xfrm>
            <a:custGeom>
              <a:avLst/>
              <a:gdLst/>
              <a:ahLst/>
              <a:cxnLst/>
              <a:rect l="l" t="t" r="r" b="b"/>
              <a:pathLst>
                <a:path w="24070" h="23866" extrusionOk="0">
                  <a:moveTo>
                    <a:pt x="24070" y="20020"/>
                  </a:moveTo>
                  <a:cubicBezTo>
                    <a:pt x="22681" y="13162"/>
                    <a:pt x="20612" y="6430"/>
                    <a:pt x="17912" y="0"/>
                  </a:cubicBezTo>
                  <a:lnTo>
                    <a:pt x="0" y="7509"/>
                  </a:lnTo>
                  <a:cubicBezTo>
                    <a:pt x="2205" y="12754"/>
                    <a:pt x="3885" y="18252"/>
                    <a:pt x="5022" y="23866"/>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4"/>
            <p:cNvSpPr/>
            <p:nvPr/>
          </p:nvSpPr>
          <p:spPr>
            <a:xfrm>
              <a:off x="669833" y="774148"/>
              <a:ext cx="20835" cy="21078"/>
            </a:xfrm>
            <a:custGeom>
              <a:avLst/>
              <a:gdLst/>
              <a:ahLst/>
              <a:cxnLst/>
              <a:rect l="l" t="t" r="r" b="b"/>
              <a:pathLst>
                <a:path w="20835" h="21078" extrusionOk="0">
                  <a:moveTo>
                    <a:pt x="20836" y="21079"/>
                  </a:moveTo>
                  <a:lnTo>
                    <a:pt x="20729" y="1651"/>
                  </a:lnTo>
                  <a:cubicBezTo>
                    <a:pt x="15008" y="1651"/>
                    <a:pt x="9296" y="1098"/>
                    <a:pt x="3769" y="0"/>
                  </a:cubicBezTo>
                  <a:lnTo>
                    <a:pt x="0" y="19068"/>
                  </a:lnTo>
                  <a:cubicBezTo>
                    <a:pt x="6770" y="20408"/>
                    <a:pt x="13745" y="21079"/>
                    <a:pt x="20729" y="2107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4"/>
            <p:cNvSpPr/>
            <p:nvPr/>
          </p:nvSpPr>
          <p:spPr>
            <a:xfrm>
              <a:off x="649376" y="583634"/>
              <a:ext cx="23847" cy="24060"/>
            </a:xfrm>
            <a:custGeom>
              <a:avLst/>
              <a:gdLst/>
              <a:ahLst/>
              <a:cxnLst/>
              <a:rect l="l" t="t" r="r" b="b"/>
              <a:pathLst>
                <a:path w="23847" h="24060" extrusionOk="0">
                  <a:moveTo>
                    <a:pt x="20049" y="0"/>
                  </a:moveTo>
                  <a:cubicBezTo>
                    <a:pt x="13191" y="1370"/>
                    <a:pt x="6450" y="3439"/>
                    <a:pt x="0" y="6129"/>
                  </a:cubicBezTo>
                  <a:lnTo>
                    <a:pt x="7499" y="24061"/>
                  </a:lnTo>
                  <a:cubicBezTo>
                    <a:pt x="12764" y="21846"/>
                    <a:pt x="18262" y="20175"/>
                    <a:pt x="23847" y="19048"/>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752156" y="612542"/>
              <a:ext cx="27033" cy="26984"/>
            </a:xfrm>
            <a:custGeom>
              <a:avLst/>
              <a:gdLst/>
              <a:ahLst/>
              <a:cxnLst/>
              <a:rect l="l" t="t" r="r" b="b"/>
              <a:pathLst>
                <a:path w="27033" h="26984" extrusionOk="0">
                  <a:moveTo>
                    <a:pt x="0" y="13793"/>
                  </a:moveTo>
                  <a:cubicBezTo>
                    <a:pt x="4051" y="17815"/>
                    <a:pt x="7732" y="22254"/>
                    <a:pt x="10918" y="26985"/>
                  </a:cubicBezTo>
                  <a:lnTo>
                    <a:pt x="27033" y="16134"/>
                  </a:lnTo>
                  <a:cubicBezTo>
                    <a:pt x="23138" y="10355"/>
                    <a:pt x="18640" y="4925"/>
                    <a:pt x="13687"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23753" y="589491"/>
              <a:ext cx="25877" cy="26003"/>
            </a:xfrm>
            <a:custGeom>
              <a:avLst/>
              <a:gdLst/>
              <a:ahLst/>
              <a:cxnLst/>
              <a:rect l="l" t="t" r="r" b="b"/>
              <a:pathLst>
                <a:path w="25877" h="26003" extrusionOk="0">
                  <a:moveTo>
                    <a:pt x="7373" y="0"/>
                  </a:moveTo>
                  <a:lnTo>
                    <a:pt x="0" y="17970"/>
                  </a:lnTo>
                  <a:cubicBezTo>
                    <a:pt x="5275" y="20146"/>
                    <a:pt x="10364" y="22847"/>
                    <a:pt x="15114" y="26003"/>
                  </a:cubicBezTo>
                  <a:lnTo>
                    <a:pt x="25877" y="9840"/>
                  </a:lnTo>
                  <a:cubicBezTo>
                    <a:pt x="20059" y="5964"/>
                    <a:pt x="13832" y="2652"/>
                    <a:pt x="7373"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591725" y="629220"/>
              <a:ext cx="26013" cy="25886"/>
            </a:xfrm>
            <a:custGeom>
              <a:avLst/>
              <a:gdLst/>
              <a:ahLst/>
              <a:cxnLst/>
              <a:rect l="l" t="t" r="r" b="b"/>
              <a:pathLst>
                <a:path w="26013" h="25886" extrusionOk="0">
                  <a:moveTo>
                    <a:pt x="0" y="18485"/>
                  </a:moveTo>
                  <a:lnTo>
                    <a:pt x="17970" y="25887"/>
                  </a:lnTo>
                  <a:cubicBezTo>
                    <a:pt x="20146" y="20603"/>
                    <a:pt x="22847" y="15522"/>
                    <a:pt x="26013" y="10772"/>
                  </a:cubicBezTo>
                  <a:lnTo>
                    <a:pt x="9840" y="0"/>
                  </a:lnTo>
                  <a:cubicBezTo>
                    <a:pt x="5974" y="5799"/>
                    <a:pt x="2662" y="12016"/>
                    <a:pt x="0" y="18485"/>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763288" y="721811"/>
              <a:ext cx="26022" cy="25896"/>
            </a:xfrm>
            <a:custGeom>
              <a:avLst/>
              <a:gdLst/>
              <a:ahLst/>
              <a:cxnLst/>
              <a:rect l="l" t="t" r="r" b="b"/>
              <a:pathLst>
                <a:path w="26022" h="25896" extrusionOk="0">
                  <a:moveTo>
                    <a:pt x="8082" y="0"/>
                  </a:moveTo>
                  <a:cubicBezTo>
                    <a:pt x="5906" y="5265"/>
                    <a:pt x="3186" y="10335"/>
                    <a:pt x="0" y="15105"/>
                  </a:cubicBezTo>
                  <a:lnTo>
                    <a:pt x="16144" y="25897"/>
                  </a:lnTo>
                  <a:cubicBezTo>
                    <a:pt x="20039" y="20078"/>
                    <a:pt x="23361" y="13871"/>
                    <a:pt x="26023" y="744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583711" y="667774"/>
              <a:ext cx="21049" cy="20806"/>
            </a:xfrm>
            <a:custGeom>
              <a:avLst/>
              <a:gdLst/>
              <a:ahLst/>
              <a:cxnLst/>
              <a:rect l="l" t="t" r="r" b="b"/>
              <a:pathLst>
                <a:path w="21049" h="20806" extrusionOk="0">
                  <a:moveTo>
                    <a:pt x="0" y="20603"/>
                  </a:moveTo>
                  <a:lnTo>
                    <a:pt x="0" y="20807"/>
                  </a:lnTo>
                  <a:lnTo>
                    <a:pt x="19427" y="20603"/>
                  </a:lnTo>
                  <a:cubicBezTo>
                    <a:pt x="19427" y="14920"/>
                    <a:pt x="19971" y="9238"/>
                    <a:pt x="21049" y="3740"/>
                  </a:cubicBezTo>
                  <a:lnTo>
                    <a:pt x="1982" y="0"/>
                  </a:lnTo>
                  <a:cubicBezTo>
                    <a:pt x="670" y="6732"/>
                    <a:pt x="0" y="13667"/>
                    <a:pt x="0" y="20603"/>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776323" y="688056"/>
              <a:ext cx="21088" cy="21156"/>
            </a:xfrm>
            <a:custGeom>
              <a:avLst/>
              <a:gdLst/>
              <a:ahLst/>
              <a:cxnLst/>
              <a:rect l="l" t="t" r="r" b="b"/>
              <a:pathLst>
                <a:path w="21088" h="21156" extrusionOk="0">
                  <a:moveTo>
                    <a:pt x="21088" y="39"/>
                  </a:moveTo>
                  <a:lnTo>
                    <a:pt x="17543" y="0"/>
                  </a:lnTo>
                  <a:lnTo>
                    <a:pt x="1661" y="321"/>
                  </a:lnTo>
                  <a:cubicBezTo>
                    <a:pt x="1661" y="6061"/>
                    <a:pt x="1098" y="11802"/>
                    <a:pt x="0" y="17378"/>
                  </a:cubicBezTo>
                  <a:lnTo>
                    <a:pt x="19058" y="21156"/>
                  </a:lnTo>
                  <a:cubicBezTo>
                    <a:pt x="20408" y="14337"/>
                    <a:pt x="21088" y="7334"/>
                    <a:pt x="21088" y="3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614814" y="599691"/>
              <a:ext cx="26994" cy="27033"/>
            </a:xfrm>
            <a:custGeom>
              <a:avLst/>
              <a:gdLst/>
              <a:ahLst/>
              <a:cxnLst/>
              <a:rect l="l" t="t" r="r" b="b"/>
              <a:pathLst>
                <a:path w="26994" h="27033" extrusionOk="0">
                  <a:moveTo>
                    <a:pt x="0" y="13317"/>
                  </a:moveTo>
                  <a:lnTo>
                    <a:pt x="13764" y="27033"/>
                  </a:lnTo>
                  <a:cubicBezTo>
                    <a:pt x="17795" y="22983"/>
                    <a:pt x="22244" y="19311"/>
                    <a:pt x="26994" y="16105"/>
                  </a:cubicBezTo>
                  <a:lnTo>
                    <a:pt x="16115" y="0"/>
                  </a:lnTo>
                  <a:cubicBezTo>
                    <a:pt x="10335" y="3905"/>
                    <a:pt x="4905" y="8393"/>
                    <a:pt x="0" y="1331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07706" y="769136"/>
              <a:ext cx="23817" cy="24031"/>
            </a:xfrm>
            <a:custGeom>
              <a:avLst/>
              <a:gdLst/>
              <a:ahLst/>
              <a:cxnLst/>
              <a:rect l="l" t="t" r="r" b="b"/>
              <a:pathLst>
                <a:path w="23817" h="24031" extrusionOk="0">
                  <a:moveTo>
                    <a:pt x="16377" y="0"/>
                  </a:moveTo>
                  <a:cubicBezTo>
                    <a:pt x="11093" y="2195"/>
                    <a:pt x="5585" y="3866"/>
                    <a:pt x="0" y="4983"/>
                  </a:cubicBezTo>
                  <a:lnTo>
                    <a:pt x="3779" y="24032"/>
                  </a:lnTo>
                  <a:cubicBezTo>
                    <a:pt x="10617" y="22681"/>
                    <a:pt x="17358" y="20632"/>
                    <a:pt x="23818" y="1795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816839" y="620353"/>
              <a:ext cx="174845" cy="194301"/>
            </a:xfrm>
            <a:custGeom>
              <a:avLst/>
              <a:gdLst/>
              <a:ahLst/>
              <a:cxnLst/>
              <a:rect l="l" t="t" r="r" b="b"/>
              <a:pathLst>
                <a:path w="174845" h="194301" extrusionOk="0">
                  <a:moveTo>
                    <a:pt x="165132" y="48596"/>
                  </a:moveTo>
                  <a:lnTo>
                    <a:pt x="149590" y="48596"/>
                  </a:lnTo>
                  <a:cubicBezTo>
                    <a:pt x="157740" y="33793"/>
                    <a:pt x="157536" y="17649"/>
                    <a:pt x="147677" y="7692"/>
                  </a:cubicBezTo>
                  <a:cubicBezTo>
                    <a:pt x="134680" y="-5149"/>
                    <a:pt x="110891" y="-1565"/>
                    <a:pt x="93611" y="15851"/>
                  </a:cubicBezTo>
                  <a:cubicBezTo>
                    <a:pt x="91318" y="18115"/>
                    <a:pt x="89268" y="20553"/>
                    <a:pt x="87423" y="23078"/>
                  </a:cubicBezTo>
                  <a:cubicBezTo>
                    <a:pt x="85597" y="20563"/>
                    <a:pt x="83567" y="18154"/>
                    <a:pt x="81294" y="15910"/>
                  </a:cubicBezTo>
                  <a:cubicBezTo>
                    <a:pt x="63945" y="-1555"/>
                    <a:pt x="40176" y="-5188"/>
                    <a:pt x="27082" y="7770"/>
                  </a:cubicBezTo>
                  <a:cubicBezTo>
                    <a:pt x="17251" y="17697"/>
                    <a:pt x="17106" y="33899"/>
                    <a:pt x="25207" y="48596"/>
                  </a:cubicBezTo>
                  <a:lnTo>
                    <a:pt x="9714" y="48596"/>
                  </a:lnTo>
                  <a:cubicBezTo>
                    <a:pt x="4352" y="48596"/>
                    <a:pt x="0" y="52938"/>
                    <a:pt x="0" y="58310"/>
                  </a:cubicBezTo>
                  <a:lnTo>
                    <a:pt x="0" y="97164"/>
                  </a:lnTo>
                  <a:cubicBezTo>
                    <a:pt x="0" y="102536"/>
                    <a:pt x="4352" y="106878"/>
                    <a:pt x="9714" y="106878"/>
                  </a:cubicBezTo>
                  <a:lnTo>
                    <a:pt x="9714" y="184587"/>
                  </a:lnTo>
                  <a:cubicBezTo>
                    <a:pt x="9714" y="189959"/>
                    <a:pt x="14065" y="194301"/>
                    <a:pt x="19427" y="194301"/>
                  </a:cubicBezTo>
                  <a:lnTo>
                    <a:pt x="155419" y="194301"/>
                  </a:lnTo>
                  <a:cubicBezTo>
                    <a:pt x="160780" y="194301"/>
                    <a:pt x="165132" y="189959"/>
                    <a:pt x="165132" y="184587"/>
                  </a:cubicBezTo>
                  <a:lnTo>
                    <a:pt x="165132" y="106878"/>
                  </a:lnTo>
                  <a:cubicBezTo>
                    <a:pt x="170494" y="106878"/>
                    <a:pt x="174846" y="102536"/>
                    <a:pt x="174846" y="97164"/>
                  </a:cubicBezTo>
                  <a:lnTo>
                    <a:pt x="174846" y="58310"/>
                  </a:lnTo>
                  <a:cubicBezTo>
                    <a:pt x="174846" y="52938"/>
                    <a:pt x="170494" y="48596"/>
                    <a:pt x="165132" y="48596"/>
                  </a:cubicBezTo>
                  <a:close/>
                  <a:moveTo>
                    <a:pt x="107326" y="29596"/>
                  </a:moveTo>
                  <a:cubicBezTo>
                    <a:pt x="117215" y="19650"/>
                    <a:pt x="129580" y="17105"/>
                    <a:pt x="133942" y="21427"/>
                  </a:cubicBezTo>
                  <a:cubicBezTo>
                    <a:pt x="138332" y="25866"/>
                    <a:pt x="135807" y="38222"/>
                    <a:pt x="125559" y="48412"/>
                  </a:cubicBezTo>
                  <a:cubicBezTo>
                    <a:pt x="125491" y="48480"/>
                    <a:pt x="125423" y="48528"/>
                    <a:pt x="125364" y="48596"/>
                  </a:cubicBezTo>
                  <a:lnTo>
                    <a:pt x="97360" y="48596"/>
                  </a:lnTo>
                  <a:cubicBezTo>
                    <a:pt x="97894" y="42457"/>
                    <a:pt x="101508" y="35366"/>
                    <a:pt x="107326" y="29596"/>
                  </a:cubicBezTo>
                  <a:close/>
                  <a:moveTo>
                    <a:pt x="40826" y="21505"/>
                  </a:moveTo>
                  <a:cubicBezTo>
                    <a:pt x="45275" y="17124"/>
                    <a:pt x="57621" y="19640"/>
                    <a:pt x="67578" y="29664"/>
                  </a:cubicBezTo>
                  <a:cubicBezTo>
                    <a:pt x="73348" y="35376"/>
                    <a:pt x="76952" y="42457"/>
                    <a:pt x="77496" y="48596"/>
                  </a:cubicBezTo>
                  <a:lnTo>
                    <a:pt x="49481" y="48596"/>
                  </a:lnTo>
                  <a:cubicBezTo>
                    <a:pt x="49316" y="48431"/>
                    <a:pt x="49180" y="48305"/>
                    <a:pt x="49005" y="48111"/>
                  </a:cubicBezTo>
                  <a:cubicBezTo>
                    <a:pt x="39039" y="38232"/>
                    <a:pt x="36514" y="25866"/>
                    <a:pt x="40826" y="21505"/>
                  </a:cubicBezTo>
                  <a:close/>
                  <a:moveTo>
                    <a:pt x="19427" y="68024"/>
                  </a:moveTo>
                  <a:lnTo>
                    <a:pt x="48568" y="68024"/>
                  </a:lnTo>
                  <a:lnTo>
                    <a:pt x="48568" y="87451"/>
                  </a:lnTo>
                  <a:lnTo>
                    <a:pt x="19427" y="87451"/>
                  </a:lnTo>
                  <a:close/>
                  <a:moveTo>
                    <a:pt x="58282" y="174874"/>
                  </a:moveTo>
                  <a:lnTo>
                    <a:pt x="29141" y="174874"/>
                  </a:lnTo>
                  <a:lnTo>
                    <a:pt x="29141" y="106878"/>
                  </a:lnTo>
                  <a:lnTo>
                    <a:pt x="58282" y="106878"/>
                  </a:lnTo>
                  <a:close/>
                  <a:moveTo>
                    <a:pt x="97137" y="174874"/>
                  </a:moveTo>
                  <a:lnTo>
                    <a:pt x="77709" y="174874"/>
                  </a:lnTo>
                  <a:lnTo>
                    <a:pt x="77709" y="106878"/>
                  </a:lnTo>
                  <a:lnTo>
                    <a:pt x="97137" y="106878"/>
                  </a:lnTo>
                  <a:close/>
                  <a:moveTo>
                    <a:pt x="106850" y="87451"/>
                  </a:moveTo>
                  <a:lnTo>
                    <a:pt x="67996" y="87451"/>
                  </a:lnTo>
                  <a:lnTo>
                    <a:pt x="67996" y="68024"/>
                  </a:lnTo>
                  <a:lnTo>
                    <a:pt x="106850" y="68024"/>
                  </a:lnTo>
                  <a:close/>
                  <a:moveTo>
                    <a:pt x="145705" y="174874"/>
                  </a:moveTo>
                  <a:lnTo>
                    <a:pt x="116564" y="174874"/>
                  </a:lnTo>
                  <a:lnTo>
                    <a:pt x="116564" y="106878"/>
                  </a:lnTo>
                  <a:lnTo>
                    <a:pt x="145705" y="106878"/>
                  </a:lnTo>
                  <a:close/>
                  <a:moveTo>
                    <a:pt x="155419" y="87451"/>
                  </a:moveTo>
                  <a:lnTo>
                    <a:pt x="126278" y="87451"/>
                  </a:lnTo>
                  <a:lnTo>
                    <a:pt x="126278" y="68024"/>
                  </a:lnTo>
                  <a:lnTo>
                    <a:pt x="155419" y="68024"/>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651431" y="1047257"/>
              <a:ext cx="77842" cy="77845"/>
            </a:xfrm>
            <a:custGeom>
              <a:avLst/>
              <a:gdLst/>
              <a:ahLst/>
              <a:cxnLst/>
              <a:rect l="l" t="t" r="r" b="b"/>
              <a:pathLst>
                <a:path w="77842" h="77845" extrusionOk="0">
                  <a:moveTo>
                    <a:pt x="38421" y="0"/>
                  </a:moveTo>
                  <a:cubicBezTo>
                    <a:pt x="28027" y="136"/>
                    <a:pt x="18304" y="4303"/>
                    <a:pt x="11048" y="11754"/>
                  </a:cubicBezTo>
                  <a:cubicBezTo>
                    <a:pt x="3792" y="19204"/>
                    <a:pt x="-133" y="29015"/>
                    <a:pt x="3" y="39418"/>
                  </a:cubicBezTo>
                  <a:cubicBezTo>
                    <a:pt x="139" y="49821"/>
                    <a:pt x="4307" y="59535"/>
                    <a:pt x="11757" y="66791"/>
                  </a:cubicBezTo>
                  <a:cubicBezTo>
                    <a:pt x="19081" y="73931"/>
                    <a:pt x="28707" y="77845"/>
                    <a:pt x="38907" y="77845"/>
                  </a:cubicBezTo>
                  <a:lnTo>
                    <a:pt x="39421" y="77845"/>
                  </a:lnTo>
                  <a:cubicBezTo>
                    <a:pt x="49815" y="77709"/>
                    <a:pt x="59538" y="73542"/>
                    <a:pt x="66795" y="66092"/>
                  </a:cubicBezTo>
                  <a:cubicBezTo>
                    <a:pt x="74051" y="58641"/>
                    <a:pt x="77975" y="48831"/>
                    <a:pt x="77839" y="38427"/>
                  </a:cubicBezTo>
                  <a:cubicBezTo>
                    <a:pt x="77703" y="28024"/>
                    <a:pt x="73536" y="18310"/>
                    <a:pt x="66085" y="11054"/>
                  </a:cubicBezTo>
                  <a:cubicBezTo>
                    <a:pt x="58645" y="3788"/>
                    <a:pt x="48572" y="175"/>
                    <a:pt x="38421" y="0"/>
                  </a:cubicBezTo>
                  <a:close/>
                  <a:moveTo>
                    <a:pt x="52885" y="52531"/>
                  </a:moveTo>
                  <a:cubicBezTo>
                    <a:pt x="49242" y="56271"/>
                    <a:pt x="44385" y="58360"/>
                    <a:pt x="39169" y="58418"/>
                  </a:cubicBezTo>
                  <a:cubicBezTo>
                    <a:pt x="33613" y="58350"/>
                    <a:pt x="29038" y="56524"/>
                    <a:pt x="25307" y="52891"/>
                  </a:cubicBezTo>
                  <a:cubicBezTo>
                    <a:pt x="21577" y="49258"/>
                    <a:pt x="19489" y="44382"/>
                    <a:pt x="19421" y="39175"/>
                  </a:cubicBezTo>
                  <a:cubicBezTo>
                    <a:pt x="19353" y="33969"/>
                    <a:pt x="21315" y="29054"/>
                    <a:pt x="24948" y="25324"/>
                  </a:cubicBezTo>
                  <a:cubicBezTo>
                    <a:pt x="28591" y="21584"/>
                    <a:pt x="33448" y="19495"/>
                    <a:pt x="38664" y="19437"/>
                  </a:cubicBezTo>
                  <a:lnTo>
                    <a:pt x="38926" y="19437"/>
                  </a:lnTo>
                  <a:cubicBezTo>
                    <a:pt x="44035" y="19437"/>
                    <a:pt x="48853" y="21389"/>
                    <a:pt x="52525" y="24964"/>
                  </a:cubicBezTo>
                  <a:cubicBezTo>
                    <a:pt x="56255" y="28597"/>
                    <a:pt x="58344" y="33473"/>
                    <a:pt x="58412" y="38680"/>
                  </a:cubicBezTo>
                  <a:cubicBezTo>
                    <a:pt x="58480" y="43886"/>
                    <a:pt x="56517" y="48801"/>
                    <a:pt x="52885" y="5253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593414" y="989507"/>
              <a:ext cx="194285" cy="194275"/>
            </a:xfrm>
            <a:custGeom>
              <a:avLst/>
              <a:gdLst/>
              <a:ahLst/>
              <a:cxnLst/>
              <a:rect l="l" t="t" r="r" b="b"/>
              <a:pathLst>
                <a:path w="194285" h="194275" extrusionOk="0">
                  <a:moveTo>
                    <a:pt x="184697" y="123172"/>
                  </a:moveTo>
                  <a:cubicBezTo>
                    <a:pt x="187271" y="123142"/>
                    <a:pt x="189728" y="122084"/>
                    <a:pt x="191525" y="120238"/>
                  </a:cubicBezTo>
                  <a:cubicBezTo>
                    <a:pt x="193332" y="118392"/>
                    <a:pt x="194323" y="115915"/>
                    <a:pt x="194284" y="113332"/>
                  </a:cubicBezTo>
                  <a:lnTo>
                    <a:pt x="193837" y="78450"/>
                  </a:lnTo>
                  <a:cubicBezTo>
                    <a:pt x="193769" y="73127"/>
                    <a:pt x="189427" y="68863"/>
                    <a:pt x="184123" y="68863"/>
                  </a:cubicBezTo>
                  <a:cubicBezTo>
                    <a:pt x="184085" y="68863"/>
                    <a:pt x="184036" y="68863"/>
                    <a:pt x="183997" y="68863"/>
                  </a:cubicBezTo>
                  <a:lnTo>
                    <a:pt x="171418" y="69028"/>
                  </a:lnTo>
                  <a:cubicBezTo>
                    <a:pt x="170602" y="66852"/>
                    <a:pt x="169689" y="64734"/>
                    <a:pt x="168688" y="62646"/>
                  </a:cubicBezTo>
                  <a:lnTo>
                    <a:pt x="177460" y="53641"/>
                  </a:lnTo>
                  <a:cubicBezTo>
                    <a:pt x="179267" y="51796"/>
                    <a:pt x="180257" y="49309"/>
                    <a:pt x="180219" y="46735"/>
                  </a:cubicBezTo>
                  <a:cubicBezTo>
                    <a:pt x="180189" y="44151"/>
                    <a:pt x="179131" y="41693"/>
                    <a:pt x="177285" y="39906"/>
                  </a:cubicBezTo>
                  <a:lnTo>
                    <a:pt x="152302" y="15554"/>
                  </a:lnTo>
                  <a:cubicBezTo>
                    <a:pt x="150456" y="13738"/>
                    <a:pt x="147581" y="12815"/>
                    <a:pt x="145395" y="12795"/>
                  </a:cubicBezTo>
                  <a:cubicBezTo>
                    <a:pt x="142821" y="12834"/>
                    <a:pt x="140354" y="13883"/>
                    <a:pt x="138557" y="15729"/>
                  </a:cubicBezTo>
                  <a:lnTo>
                    <a:pt x="129785" y="24743"/>
                  </a:lnTo>
                  <a:cubicBezTo>
                    <a:pt x="127677" y="23791"/>
                    <a:pt x="125521" y="22927"/>
                    <a:pt x="123335" y="22169"/>
                  </a:cubicBezTo>
                  <a:lnTo>
                    <a:pt x="123170" y="9590"/>
                  </a:lnTo>
                  <a:cubicBezTo>
                    <a:pt x="123141" y="7006"/>
                    <a:pt x="122082" y="4548"/>
                    <a:pt x="120237" y="2761"/>
                  </a:cubicBezTo>
                  <a:cubicBezTo>
                    <a:pt x="118391" y="954"/>
                    <a:pt x="115807" y="-56"/>
                    <a:pt x="113330" y="2"/>
                  </a:cubicBezTo>
                  <a:lnTo>
                    <a:pt x="78449" y="449"/>
                  </a:lnTo>
                  <a:cubicBezTo>
                    <a:pt x="73087" y="517"/>
                    <a:pt x="68793" y="4927"/>
                    <a:pt x="68861" y="10289"/>
                  </a:cubicBezTo>
                  <a:lnTo>
                    <a:pt x="69026" y="22868"/>
                  </a:lnTo>
                  <a:cubicBezTo>
                    <a:pt x="66860" y="23694"/>
                    <a:pt x="64733" y="24607"/>
                    <a:pt x="62644" y="25608"/>
                  </a:cubicBezTo>
                  <a:lnTo>
                    <a:pt x="53640" y="16836"/>
                  </a:lnTo>
                  <a:cubicBezTo>
                    <a:pt x="49793" y="13087"/>
                    <a:pt x="43654" y="13164"/>
                    <a:pt x="39905" y="17011"/>
                  </a:cubicBezTo>
                  <a:lnTo>
                    <a:pt x="15562" y="41985"/>
                  </a:lnTo>
                  <a:cubicBezTo>
                    <a:pt x="13765" y="43830"/>
                    <a:pt x="12775" y="46317"/>
                    <a:pt x="12804" y="48891"/>
                  </a:cubicBezTo>
                  <a:cubicBezTo>
                    <a:pt x="12833" y="51475"/>
                    <a:pt x="13892" y="53933"/>
                    <a:pt x="15737" y="55720"/>
                  </a:cubicBezTo>
                  <a:lnTo>
                    <a:pt x="24742" y="64491"/>
                  </a:lnTo>
                  <a:cubicBezTo>
                    <a:pt x="23790" y="66609"/>
                    <a:pt x="22935" y="68756"/>
                    <a:pt x="22168" y="70951"/>
                  </a:cubicBezTo>
                  <a:lnTo>
                    <a:pt x="9588" y="71106"/>
                  </a:lnTo>
                  <a:cubicBezTo>
                    <a:pt x="7014" y="71136"/>
                    <a:pt x="4557" y="72194"/>
                    <a:pt x="2760" y="74040"/>
                  </a:cubicBezTo>
                  <a:cubicBezTo>
                    <a:pt x="953" y="75885"/>
                    <a:pt x="-38" y="78362"/>
                    <a:pt x="1" y="80946"/>
                  </a:cubicBezTo>
                  <a:lnTo>
                    <a:pt x="448" y="115828"/>
                  </a:lnTo>
                  <a:cubicBezTo>
                    <a:pt x="526" y="121190"/>
                    <a:pt x="5072" y="125843"/>
                    <a:pt x="10288" y="125415"/>
                  </a:cubicBezTo>
                  <a:lnTo>
                    <a:pt x="22867" y="125250"/>
                  </a:lnTo>
                  <a:cubicBezTo>
                    <a:pt x="23683" y="127426"/>
                    <a:pt x="24596" y="129544"/>
                    <a:pt x="25597" y="131632"/>
                  </a:cubicBezTo>
                  <a:lnTo>
                    <a:pt x="16825" y="140637"/>
                  </a:lnTo>
                  <a:cubicBezTo>
                    <a:pt x="15018" y="142482"/>
                    <a:pt x="14028" y="144969"/>
                    <a:pt x="14066" y="147543"/>
                  </a:cubicBezTo>
                  <a:cubicBezTo>
                    <a:pt x="14096" y="150127"/>
                    <a:pt x="15154" y="152585"/>
                    <a:pt x="17000" y="154372"/>
                  </a:cubicBezTo>
                  <a:lnTo>
                    <a:pt x="41984" y="178724"/>
                  </a:lnTo>
                  <a:cubicBezTo>
                    <a:pt x="43829" y="180531"/>
                    <a:pt x="46578" y="181376"/>
                    <a:pt x="48890" y="181483"/>
                  </a:cubicBezTo>
                  <a:cubicBezTo>
                    <a:pt x="51464" y="181444"/>
                    <a:pt x="53931" y="180395"/>
                    <a:pt x="55728" y="178549"/>
                  </a:cubicBezTo>
                  <a:lnTo>
                    <a:pt x="64500" y="169535"/>
                  </a:lnTo>
                  <a:cubicBezTo>
                    <a:pt x="66608" y="170487"/>
                    <a:pt x="68764" y="171351"/>
                    <a:pt x="70950" y="172109"/>
                  </a:cubicBezTo>
                  <a:lnTo>
                    <a:pt x="71115" y="184688"/>
                  </a:lnTo>
                  <a:cubicBezTo>
                    <a:pt x="71183" y="190011"/>
                    <a:pt x="75525" y="194276"/>
                    <a:pt x="80828" y="194276"/>
                  </a:cubicBezTo>
                  <a:lnTo>
                    <a:pt x="80955" y="194276"/>
                  </a:lnTo>
                  <a:lnTo>
                    <a:pt x="115827" y="193829"/>
                  </a:lnTo>
                  <a:cubicBezTo>
                    <a:pt x="121189" y="193761"/>
                    <a:pt x="125482" y="189351"/>
                    <a:pt x="125414" y="183989"/>
                  </a:cubicBezTo>
                  <a:lnTo>
                    <a:pt x="125249" y="171410"/>
                  </a:lnTo>
                  <a:cubicBezTo>
                    <a:pt x="127415" y="170584"/>
                    <a:pt x="129542" y="169671"/>
                    <a:pt x="131631" y="168670"/>
                  </a:cubicBezTo>
                  <a:lnTo>
                    <a:pt x="140635" y="177442"/>
                  </a:lnTo>
                  <a:cubicBezTo>
                    <a:pt x="144482" y="181191"/>
                    <a:pt x="150621" y="181114"/>
                    <a:pt x="154371" y="177267"/>
                  </a:cubicBezTo>
                  <a:lnTo>
                    <a:pt x="178713" y="152293"/>
                  </a:lnTo>
                  <a:cubicBezTo>
                    <a:pt x="180510" y="150447"/>
                    <a:pt x="181501" y="147961"/>
                    <a:pt x="181472" y="145387"/>
                  </a:cubicBezTo>
                  <a:cubicBezTo>
                    <a:pt x="181443" y="142803"/>
                    <a:pt x="180384" y="140345"/>
                    <a:pt x="178538" y="138558"/>
                  </a:cubicBezTo>
                  <a:lnTo>
                    <a:pt x="169534" y="129787"/>
                  </a:lnTo>
                  <a:cubicBezTo>
                    <a:pt x="170485" y="127669"/>
                    <a:pt x="171340" y="125522"/>
                    <a:pt x="172108" y="123327"/>
                  </a:cubicBezTo>
                  <a:close/>
                  <a:moveTo>
                    <a:pt x="164725" y="103987"/>
                  </a:moveTo>
                  <a:cubicBezTo>
                    <a:pt x="160296" y="104045"/>
                    <a:pt x="156459" y="107086"/>
                    <a:pt x="155410" y="111399"/>
                  </a:cubicBezTo>
                  <a:cubicBezTo>
                    <a:pt x="154079" y="116858"/>
                    <a:pt x="151991" y="122084"/>
                    <a:pt x="149222" y="126911"/>
                  </a:cubicBezTo>
                  <a:cubicBezTo>
                    <a:pt x="147008" y="130758"/>
                    <a:pt x="147688" y="135615"/>
                    <a:pt x="150864" y="138704"/>
                  </a:cubicBezTo>
                  <a:lnTo>
                    <a:pt x="158033" y="145698"/>
                  </a:lnTo>
                  <a:lnTo>
                    <a:pt x="147250" y="156761"/>
                  </a:lnTo>
                  <a:lnTo>
                    <a:pt x="140082" y="149777"/>
                  </a:lnTo>
                  <a:cubicBezTo>
                    <a:pt x="136905" y="146688"/>
                    <a:pt x="132049" y="146135"/>
                    <a:pt x="128260" y="148427"/>
                  </a:cubicBezTo>
                  <a:cubicBezTo>
                    <a:pt x="123481" y="151331"/>
                    <a:pt x="118323" y="153536"/>
                    <a:pt x="112913" y="155013"/>
                  </a:cubicBezTo>
                  <a:cubicBezTo>
                    <a:pt x="108639" y="156169"/>
                    <a:pt x="105686" y="160074"/>
                    <a:pt x="105744" y="164513"/>
                  </a:cubicBezTo>
                  <a:lnTo>
                    <a:pt x="105870" y="174528"/>
                  </a:lnTo>
                  <a:lnTo>
                    <a:pt x="90416" y="174732"/>
                  </a:lnTo>
                  <a:lnTo>
                    <a:pt x="90290" y="164717"/>
                  </a:lnTo>
                  <a:cubicBezTo>
                    <a:pt x="90231" y="160278"/>
                    <a:pt x="87181" y="156441"/>
                    <a:pt x="82868" y="155401"/>
                  </a:cubicBezTo>
                  <a:cubicBezTo>
                    <a:pt x="77438" y="154080"/>
                    <a:pt x="72222" y="152002"/>
                    <a:pt x="67365" y="149214"/>
                  </a:cubicBezTo>
                  <a:cubicBezTo>
                    <a:pt x="65860" y="148349"/>
                    <a:pt x="64189" y="147932"/>
                    <a:pt x="62538" y="147932"/>
                  </a:cubicBezTo>
                  <a:cubicBezTo>
                    <a:pt x="59983" y="147932"/>
                    <a:pt x="57457" y="148942"/>
                    <a:pt x="55573" y="150865"/>
                  </a:cubicBezTo>
                  <a:lnTo>
                    <a:pt x="48589" y="158034"/>
                  </a:lnTo>
                  <a:lnTo>
                    <a:pt x="37515" y="147252"/>
                  </a:lnTo>
                  <a:lnTo>
                    <a:pt x="44509" y="140083"/>
                  </a:lnTo>
                  <a:cubicBezTo>
                    <a:pt x="47598" y="136907"/>
                    <a:pt x="48152" y="132040"/>
                    <a:pt x="45850" y="128242"/>
                  </a:cubicBezTo>
                  <a:cubicBezTo>
                    <a:pt x="42965" y="123502"/>
                    <a:pt x="40750" y="118334"/>
                    <a:pt x="39264" y="112904"/>
                  </a:cubicBezTo>
                  <a:cubicBezTo>
                    <a:pt x="38108" y="108669"/>
                    <a:pt x="34271" y="105745"/>
                    <a:pt x="29890" y="105745"/>
                  </a:cubicBezTo>
                  <a:cubicBezTo>
                    <a:pt x="29851" y="105745"/>
                    <a:pt x="29812" y="105745"/>
                    <a:pt x="29764" y="105745"/>
                  </a:cubicBezTo>
                  <a:lnTo>
                    <a:pt x="19749" y="105872"/>
                  </a:lnTo>
                  <a:lnTo>
                    <a:pt x="19545" y="90417"/>
                  </a:lnTo>
                  <a:lnTo>
                    <a:pt x="29560" y="90291"/>
                  </a:lnTo>
                  <a:cubicBezTo>
                    <a:pt x="33989" y="90233"/>
                    <a:pt x="37826" y="87192"/>
                    <a:pt x="38875" y="82879"/>
                  </a:cubicBezTo>
                  <a:cubicBezTo>
                    <a:pt x="40206" y="77420"/>
                    <a:pt x="42294" y="72194"/>
                    <a:pt x="45063" y="67367"/>
                  </a:cubicBezTo>
                  <a:cubicBezTo>
                    <a:pt x="47277" y="63520"/>
                    <a:pt x="46598" y="58663"/>
                    <a:pt x="43421" y="55574"/>
                  </a:cubicBezTo>
                  <a:lnTo>
                    <a:pt x="36252" y="48580"/>
                  </a:lnTo>
                  <a:lnTo>
                    <a:pt x="47035" y="37517"/>
                  </a:lnTo>
                  <a:lnTo>
                    <a:pt x="54203" y="44501"/>
                  </a:lnTo>
                  <a:cubicBezTo>
                    <a:pt x="57380" y="47590"/>
                    <a:pt x="62236" y="48153"/>
                    <a:pt x="66025" y="45851"/>
                  </a:cubicBezTo>
                  <a:cubicBezTo>
                    <a:pt x="70804" y="42946"/>
                    <a:pt x="75962" y="40741"/>
                    <a:pt x="81372" y="39265"/>
                  </a:cubicBezTo>
                  <a:cubicBezTo>
                    <a:pt x="85646" y="38109"/>
                    <a:pt x="88599" y="34204"/>
                    <a:pt x="88541" y="29765"/>
                  </a:cubicBezTo>
                  <a:lnTo>
                    <a:pt x="88415" y="19750"/>
                  </a:lnTo>
                  <a:lnTo>
                    <a:pt x="103869" y="19546"/>
                  </a:lnTo>
                  <a:lnTo>
                    <a:pt x="103996" y="29561"/>
                  </a:lnTo>
                  <a:cubicBezTo>
                    <a:pt x="104054" y="34000"/>
                    <a:pt x="107104" y="37837"/>
                    <a:pt x="111417" y="38876"/>
                  </a:cubicBezTo>
                  <a:cubicBezTo>
                    <a:pt x="116847" y="40198"/>
                    <a:pt x="122063" y="42276"/>
                    <a:pt x="126920" y="45064"/>
                  </a:cubicBezTo>
                  <a:cubicBezTo>
                    <a:pt x="130766" y="47259"/>
                    <a:pt x="135613" y="46579"/>
                    <a:pt x="138702" y="43413"/>
                  </a:cubicBezTo>
                  <a:lnTo>
                    <a:pt x="145687" y="36244"/>
                  </a:lnTo>
                  <a:lnTo>
                    <a:pt x="156760" y="47026"/>
                  </a:lnTo>
                  <a:lnTo>
                    <a:pt x="149766" y="54195"/>
                  </a:lnTo>
                  <a:cubicBezTo>
                    <a:pt x="146677" y="57371"/>
                    <a:pt x="146124" y="62238"/>
                    <a:pt x="148426" y="66036"/>
                  </a:cubicBezTo>
                  <a:cubicBezTo>
                    <a:pt x="151311" y="70776"/>
                    <a:pt x="153525" y="75944"/>
                    <a:pt x="155012" y="81374"/>
                  </a:cubicBezTo>
                  <a:cubicBezTo>
                    <a:pt x="156168" y="85609"/>
                    <a:pt x="160004" y="88533"/>
                    <a:pt x="164385" y="88533"/>
                  </a:cubicBezTo>
                  <a:lnTo>
                    <a:pt x="164512" y="88533"/>
                  </a:lnTo>
                  <a:lnTo>
                    <a:pt x="174526" y="88406"/>
                  </a:lnTo>
                  <a:lnTo>
                    <a:pt x="174730" y="103861"/>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4"/>
            <p:cNvSpPr/>
            <p:nvPr/>
          </p:nvSpPr>
          <p:spPr>
            <a:xfrm>
              <a:off x="622571" y="814826"/>
              <a:ext cx="135987" cy="155246"/>
            </a:xfrm>
            <a:custGeom>
              <a:avLst/>
              <a:gdLst/>
              <a:ahLst/>
              <a:cxnLst/>
              <a:rect l="l" t="t" r="r" b="b"/>
              <a:pathLst>
                <a:path w="135987" h="155246" extrusionOk="0">
                  <a:moveTo>
                    <a:pt x="87418" y="77537"/>
                  </a:moveTo>
                  <a:lnTo>
                    <a:pt x="87418" y="155246"/>
                  </a:lnTo>
                  <a:lnTo>
                    <a:pt x="106845" y="155246"/>
                  </a:lnTo>
                  <a:lnTo>
                    <a:pt x="106845" y="87250"/>
                  </a:lnTo>
                  <a:lnTo>
                    <a:pt x="126272" y="87250"/>
                  </a:lnTo>
                  <a:cubicBezTo>
                    <a:pt x="130070" y="87250"/>
                    <a:pt x="133509" y="85036"/>
                    <a:pt x="135102" y="81597"/>
                  </a:cubicBez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155246"/>
                  </a:lnTo>
                  <a:lnTo>
                    <a:pt x="48563" y="155246"/>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4"/>
            <p:cNvSpPr/>
            <p:nvPr/>
          </p:nvSpPr>
          <p:spPr>
            <a:xfrm>
              <a:off x="836272" y="882822"/>
              <a:ext cx="135987" cy="291237"/>
            </a:xfrm>
            <a:custGeom>
              <a:avLst/>
              <a:gdLst/>
              <a:ahLst/>
              <a:cxnLst/>
              <a:rect l="l" t="t" r="r" b="b"/>
              <a:pathLst>
                <a:path w="135987" h="291237" extrusionOk="0">
                  <a:moveTo>
                    <a:pt x="87418" y="77537"/>
                  </a:moveTo>
                  <a:lnTo>
                    <a:pt x="87418" y="291237"/>
                  </a:lnTo>
                  <a:lnTo>
                    <a:pt x="106845" y="291237"/>
                  </a:lnTo>
                  <a:lnTo>
                    <a:pt x="106845" y="87250"/>
                  </a:lnTo>
                  <a:lnTo>
                    <a:pt x="126272" y="87250"/>
                  </a:lnTo>
                  <a:cubicBezTo>
                    <a:pt x="130070" y="87250"/>
                    <a:pt x="133509" y="85036"/>
                    <a:pt x="135102" y="81597"/>
                  </a:cubicBez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291237"/>
                  </a:lnTo>
                  <a:lnTo>
                    <a:pt x="48563" y="291237"/>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408871" y="882822"/>
              <a:ext cx="135987" cy="291237"/>
            </a:xfrm>
            <a:custGeom>
              <a:avLst/>
              <a:gdLst/>
              <a:ahLst/>
              <a:cxnLst/>
              <a:rect l="l" t="t" r="r" b="b"/>
              <a:pathLst>
                <a:path w="135987" h="291237" extrusionOk="0">
                  <a:moveTo>
                    <a:pt x="135102" y="81597"/>
                  </a:move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291237"/>
                  </a:lnTo>
                  <a:lnTo>
                    <a:pt x="48563" y="291237"/>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lnTo>
                    <a:pt x="87418" y="291237"/>
                  </a:lnTo>
                  <a:lnTo>
                    <a:pt x="106845" y="291237"/>
                  </a:lnTo>
                  <a:lnTo>
                    <a:pt x="106845" y="87250"/>
                  </a:lnTo>
                  <a:lnTo>
                    <a:pt x="126272" y="87250"/>
                  </a:lnTo>
                  <a:cubicBezTo>
                    <a:pt x="130070" y="87250"/>
                    <a:pt x="133509" y="85036"/>
                    <a:pt x="135102" y="8159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pic>
        <p:nvPicPr>
          <p:cNvPr id="321" name="Google Shape;321;p25" descr="Imagen que contiene Patrón de fondo&#10;&#10;El contenido generado por IA puede ser incorrecto."/>
          <p:cNvPicPr preferRelativeResize="0"/>
          <p:nvPr/>
        </p:nvPicPr>
        <p:blipFill rotWithShape="1">
          <a:blip r:embed="rId4">
            <a:alphaModFix/>
          </a:blip>
          <a:srcRect/>
          <a:stretch/>
        </p:blipFill>
        <p:spPr>
          <a:xfrm>
            <a:off x="-14478" y="7435984"/>
            <a:ext cx="4571965" cy="2851015"/>
          </a:xfrm>
          <a:prstGeom prst="rect">
            <a:avLst/>
          </a:prstGeom>
          <a:noFill/>
          <a:ln>
            <a:noFill/>
          </a:ln>
        </p:spPr>
      </p:pic>
      <p:cxnSp>
        <p:nvCxnSpPr>
          <p:cNvPr id="322" name="Google Shape;322;p25"/>
          <p:cNvCxnSpPr/>
          <p:nvPr/>
        </p:nvCxnSpPr>
        <p:spPr>
          <a:xfrm>
            <a:off x="2127970" y="3278896"/>
            <a:ext cx="14700" cy="5100900"/>
          </a:xfrm>
          <a:prstGeom prst="straightConnector1">
            <a:avLst/>
          </a:prstGeom>
          <a:noFill/>
          <a:ln w="12700" cap="flat" cmpd="sng">
            <a:solidFill>
              <a:srgbClr val="1FD9E2"/>
            </a:solidFill>
            <a:prstDash val="solid"/>
            <a:round/>
            <a:headEnd type="none" w="sm" len="sm"/>
            <a:tailEnd type="none" w="sm" len="sm"/>
          </a:ln>
        </p:spPr>
      </p:cxnSp>
      <p:sp>
        <p:nvSpPr>
          <p:cNvPr id="323" name="Google Shape;323;p25"/>
          <p:cNvSpPr txBox="1"/>
          <p:nvPr/>
        </p:nvSpPr>
        <p:spPr>
          <a:xfrm>
            <a:off x="2687501" y="2447534"/>
            <a:ext cx="5676471" cy="1133293"/>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s" sz="6000" b="0" i="0" u="none" strike="noStrike" cap="none" dirty="0">
                <a:solidFill>
                  <a:srgbClr val="1FD9E2"/>
                </a:solidFill>
                <a:latin typeface="Poppins ExtraBold"/>
                <a:ea typeface="Poppins ExtraBold"/>
                <a:cs typeface="Poppins ExtraBold"/>
                <a:sym typeface="Poppins ExtraBold"/>
              </a:rPr>
              <a:t>Descuentos</a:t>
            </a:r>
            <a:r>
              <a:rPr lang="es" sz="6000" dirty="0">
                <a:solidFill>
                  <a:srgbClr val="1FD9E2"/>
                </a:solidFill>
                <a:latin typeface="Poppins ExtraBold"/>
                <a:ea typeface="Poppins ExtraBold"/>
                <a:cs typeface="Poppins ExtraBold"/>
                <a:sym typeface="Poppins ExtraBold"/>
              </a:rPr>
              <a:t>*</a:t>
            </a:r>
            <a:endParaRPr sz="6000" b="0" i="0" u="none" strike="noStrike" cap="none" dirty="0">
              <a:solidFill>
                <a:srgbClr val="1FD9E2"/>
              </a:solidFill>
              <a:latin typeface="Poppins ExtraBold"/>
              <a:ea typeface="Poppins ExtraBold"/>
              <a:cs typeface="Poppins ExtraBold"/>
              <a:sym typeface="Poppins ExtraBold"/>
            </a:endParaRPr>
          </a:p>
        </p:txBody>
      </p:sp>
      <p:sp>
        <p:nvSpPr>
          <p:cNvPr id="324" name="Google Shape;324;p25"/>
          <p:cNvSpPr txBox="1"/>
          <p:nvPr/>
        </p:nvSpPr>
        <p:spPr>
          <a:xfrm>
            <a:off x="2867768" y="4245405"/>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dirty="0" err="1">
                <a:solidFill>
                  <a:schemeClr val="lt1"/>
                </a:solidFill>
                <a:latin typeface="Poppins Light"/>
                <a:ea typeface="Poppins Light"/>
                <a:cs typeface="Poppins Light"/>
                <a:sym typeface="Poppins Light"/>
              </a:rPr>
              <a:t>Managed</a:t>
            </a:r>
            <a:r>
              <a:rPr lang="es" sz="2400" b="0" i="0" u="none" strike="noStrike" cap="none" dirty="0">
                <a:solidFill>
                  <a:schemeClr val="lt1"/>
                </a:solidFill>
                <a:latin typeface="Poppins Light"/>
                <a:ea typeface="Poppins Light"/>
                <a:cs typeface="Poppins Light"/>
                <a:sym typeface="Poppins Light"/>
              </a:rPr>
              <a:t> Cloud.</a:t>
            </a:r>
            <a:endParaRPr sz="2400" b="0" i="0" u="none" strike="noStrike" cap="none" dirty="0">
              <a:solidFill>
                <a:schemeClr val="lt1"/>
              </a:solidFill>
              <a:latin typeface="Poppins Light"/>
              <a:ea typeface="Poppins Light"/>
              <a:cs typeface="Poppins Light"/>
              <a:sym typeface="Poppins Light"/>
            </a:endParaRPr>
          </a:p>
        </p:txBody>
      </p:sp>
      <p:sp>
        <p:nvSpPr>
          <p:cNvPr id="325" name="Google Shape;325;p25"/>
          <p:cNvSpPr txBox="1"/>
          <p:nvPr/>
        </p:nvSpPr>
        <p:spPr>
          <a:xfrm>
            <a:off x="2867768" y="5513289"/>
            <a:ext cx="4819800" cy="16527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dirty="0" err="1">
                <a:solidFill>
                  <a:schemeClr val="lt1"/>
                </a:solidFill>
                <a:latin typeface="Poppins Light"/>
                <a:ea typeface="Poppins Light"/>
                <a:cs typeface="Poppins Light"/>
                <a:sym typeface="Poppins Light"/>
              </a:rPr>
              <a:t>Managed</a:t>
            </a:r>
            <a:r>
              <a:rPr lang="es" sz="2400" b="0" i="0" u="none" strike="noStrike" cap="none" dirty="0">
                <a:solidFill>
                  <a:schemeClr val="lt1"/>
                </a:solidFill>
                <a:latin typeface="Poppins Light"/>
                <a:ea typeface="Poppins Light"/>
                <a:cs typeface="Poppins Light"/>
                <a:sym typeface="Poppins Light"/>
              </a:rPr>
              <a:t> Security, </a:t>
            </a:r>
            <a:r>
              <a:rPr lang="es" sz="2400" b="0" i="0" u="none" strike="noStrike" cap="none" dirty="0" err="1">
                <a:solidFill>
                  <a:schemeClr val="lt1"/>
                </a:solidFill>
                <a:latin typeface="Poppins Light"/>
                <a:ea typeface="Poppins Light"/>
                <a:cs typeface="Poppins Light"/>
                <a:sym typeface="Poppins Light"/>
              </a:rPr>
              <a:t>Managed</a:t>
            </a:r>
            <a:r>
              <a:rPr lang="es" sz="2400" b="0" i="0" u="none" strike="noStrike" cap="none" dirty="0">
                <a:solidFill>
                  <a:schemeClr val="lt1"/>
                </a:solidFill>
                <a:latin typeface="Poppins Light"/>
                <a:ea typeface="Poppins Light"/>
                <a:cs typeface="Poppins Light"/>
                <a:sym typeface="Poppins Light"/>
              </a:rPr>
              <a:t> Data Center &amp; </a:t>
            </a:r>
            <a:r>
              <a:rPr lang="es" sz="2400" b="0" i="0" u="none" strike="noStrike" cap="none" dirty="0" err="1">
                <a:solidFill>
                  <a:schemeClr val="lt1"/>
                </a:solidFill>
                <a:latin typeface="Poppins Light"/>
                <a:ea typeface="Poppins Light"/>
                <a:cs typeface="Poppins Light"/>
                <a:sym typeface="Poppins Light"/>
              </a:rPr>
              <a:t>Managed</a:t>
            </a:r>
            <a:r>
              <a:rPr lang="es" sz="2400" b="0" i="0" u="none" strike="noStrike" cap="none" dirty="0">
                <a:solidFill>
                  <a:schemeClr val="lt1"/>
                </a:solidFill>
                <a:latin typeface="Poppins Light"/>
                <a:ea typeface="Poppins Light"/>
                <a:cs typeface="Poppins Light"/>
                <a:sym typeface="Poppins Light"/>
              </a:rPr>
              <a:t> </a:t>
            </a:r>
            <a:r>
              <a:rPr lang="es" sz="2400" b="0" i="0" u="none" strike="noStrike" cap="none" dirty="0" err="1">
                <a:solidFill>
                  <a:schemeClr val="lt1"/>
                </a:solidFill>
                <a:latin typeface="Poppins Light"/>
                <a:ea typeface="Poppins Light"/>
                <a:cs typeface="Poppins Light"/>
                <a:sym typeface="Poppins Light"/>
              </a:rPr>
              <a:t>Solutions</a:t>
            </a:r>
            <a:r>
              <a:rPr lang="es" sz="2400" b="0" i="0" u="none" strike="noStrike" cap="none" dirty="0">
                <a:solidFill>
                  <a:schemeClr val="lt1"/>
                </a:solidFill>
                <a:latin typeface="Poppins Light"/>
                <a:ea typeface="Poppins Light"/>
                <a:cs typeface="Poppins Light"/>
                <a:sym typeface="Poppins Light"/>
              </a:rPr>
              <a:t>.</a:t>
            </a:r>
            <a:endParaRPr sz="2400" b="0" i="0" u="none" strike="noStrike" cap="none" dirty="0">
              <a:solidFill>
                <a:schemeClr val="lt1"/>
              </a:solidFill>
              <a:latin typeface="Poppins Light"/>
              <a:ea typeface="Poppins Light"/>
              <a:cs typeface="Poppins Light"/>
              <a:sym typeface="Poppins Light"/>
            </a:endParaRPr>
          </a:p>
        </p:txBody>
      </p:sp>
      <p:sp>
        <p:nvSpPr>
          <p:cNvPr id="326" name="Google Shape;326;p25"/>
          <p:cNvSpPr txBox="1"/>
          <p:nvPr/>
        </p:nvSpPr>
        <p:spPr>
          <a:xfrm>
            <a:off x="2867768" y="7419583"/>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dirty="0" err="1">
                <a:solidFill>
                  <a:schemeClr val="lt1"/>
                </a:solidFill>
                <a:latin typeface="Poppins Light"/>
                <a:ea typeface="Poppins Light"/>
                <a:cs typeface="Poppins Light"/>
                <a:sym typeface="Poppins Light"/>
              </a:rPr>
              <a:t>Managed</a:t>
            </a:r>
            <a:r>
              <a:rPr lang="es" sz="2400" b="0" i="0" u="none" strike="noStrike" cap="none" dirty="0">
                <a:solidFill>
                  <a:schemeClr val="lt1"/>
                </a:solidFill>
                <a:latin typeface="Poppins Light"/>
                <a:ea typeface="Poppins Light"/>
                <a:cs typeface="Poppins Light"/>
                <a:sym typeface="Poppins Light"/>
              </a:rPr>
              <a:t> Network.</a:t>
            </a:r>
            <a:endParaRPr sz="2400" b="0" i="0" u="none" strike="noStrike" cap="none" dirty="0">
              <a:solidFill>
                <a:schemeClr val="lt1"/>
              </a:solidFill>
              <a:latin typeface="Poppins Light"/>
              <a:ea typeface="Poppins Light"/>
              <a:cs typeface="Poppins Light"/>
              <a:sym typeface="Poppins Light"/>
            </a:endParaRPr>
          </a:p>
        </p:txBody>
      </p:sp>
      <p:sp>
        <p:nvSpPr>
          <p:cNvPr id="327" name="Google Shape;327;p25"/>
          <p:cNvSpPr/>
          <p:nvPr/>
        </p:nvSpPr>
        <p:spPr>
          <a:xfrm>
            <a:off x="1560637" y="2449031"/>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8" name="Google Shape;328;p25" title="5_1.png"/>
          <p:cNvPicPr preferRelativeResize="0"/>
          <p:nvPr/>
        </p:nvPicPr>
        <p:blipFill rotWithShape="1">
          <a:blip r:embed="rId5">
            <a:alphaModFix/>
          </a:blip>
          <a:srcRect/>
          <a:stretch/>
        </p:blipFill>
        <p:spPr>
          <a:xfrm>
            <a:off x="1759016" y="2702651"/>
            <a:ext cx="685930" cy="685924"/>
          </a:xfrm>
          <a:prstGeom prst="rect">
            <a:avLst/>
          </a:prstGeom>
          <a:noFill/>
          <a:ln>
            <a:noFill/>
          </a:ln>
        </p:spPr>
      </p:pic>
      <p:pic>
        <p:nvPicPr>
          <p:cNvPr id="329" name="Google Shape;329;p25" title="Logo bl.png"/>
          <p:cNvPicPr preferRelativeResize="0"/>
          <p:nvPr/>
        </p:nvPicPr>
        <p:blipFill rotWithShape="1">
          <a:blip r:embed="rId6">
            <a:alphaModFix/>
          </a:blip>
          <a:srcRect/>
          <a:stretch/>
        </p:blipFill>
        <p:spPr>
          <a:xfrm>
            <a:off x="778265" y="573022"/>
            <a:ext cx="1056528" cy="1062397"/>
          </a:xfrm>
          <a:prstGeom prst="rect">
            <a:avLst/>
          </a:prstGeom>
          <a:noFill/>
          <a:ln>
            <a:noFill/>
          </a:ln>
        </p:spPr>
      </p:pic>
      <p:sp>
        <p:nvSpPr>
          <p:cNvPr id="330" name="Google Shape;330;p25"/>
          <p:cNvSpPr/>
          <p:nvPr/>
        </p:nvSpPr>
        <p:spPr>
          <a:xfrm>
            <a:off x="1575150" y="4178993"/>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p25"/>
          <p:cNvSpPr txBox="1"/>
          <p:nvPr/>
        </p:nvSpPr>
        <p:spPr>
          <a:xfrm>
            <a:off x="1635059" y="4501562"/>
            <a:ext cx="1044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20%</a:t>
            </a:r>
            <a:endParaRPr/>
          </a:p>
        </p:txBody>
      </p:sp>
      <p:sp>
        <p:nvSpPr>
          <p:cNvPr id="332" name="Google Shape;332;p25"/>
          <p:cNvSpPr/>
          <p:nvPr/>
        </p:nvSpPr>
        <p:spPr>
          <a:xfrm>
            <a:off x="1575150" y="5717508"/>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25"/>
          <p:cNvSpPr/>
          <p:nvPr/>
        </p:nvSpPr>
        <p:spPr>
          <a:xfrm>
            <a:off x="1575150" y="7256022"/>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p25"/>
          <p:cNvSpPr txBox="1"/>
          <p:nvPr/>
        </p:nvSpPr>
        <p:spPr>
          <a:xfrm>
            <a:off x="1675135" y="6037447"/>
            <a:ext cx="963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10%</a:t>
            </a:r>
            <a:endParaRPr/>
          </a:p>
        </p:txBody>
      </p:sp>
      <p:sp>
        <p:nvSpPr>
          <p:cNvPr id="335" name="Google Shape;335;p25"/>
          <p:cNvSpPr txBox="1"/>
          <p:nvPr/>
        </p:nvSpPr>
        <p:spPr>
          <a:xfrm>
            <a:off x="1738366" y="7555856"/>
            <a:ext cx="808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5%</a:t>
            </a:r>
            <a:endParaRPr/>
          </a:p>
        </p:txBody>
      </p:sp>
      <p:sp>
        <p:nvSpPr>
          <p:cNvPr id="3" name="Google Shape;218;p22">
            <a:extLst>
              <a:ext uri="{FF2B5EF4-FFF2-40B4-BE49-F238E27FC236}">
                <a16:creationId xmlns:a16="http://schemas.microsoft.com/office/drawing/2014/main" id="{BA5C8C62-B03A-5CFF-8A30-9CDA11699890}"/>
              </a:ext>
            </a:extLst>
          </p:cNvPr>
          <p:cNvSpPr txBox="1"/>
          <p:nvPr/>
        </p:nvSpPr>
        <p:spPr>
          <a:xfrm>
            <a:off x="1561600" y="8522877"/>
            <a:ext cx="7974150" cy="1128150"/>
          </a:xfrm>
          <a:prstGeom prst="rect">
            <a:avLst/>
          </a:prstGeom>
          <a:noFill/>
          <a:ln>
            <a:noFill/>
          </a:ln>
        </p:spPr>
        <p:txBody>
          <a:bodyPr spcFirstLastPara="1" wrap="square" lIns="182850" tIns="182850" rIns="182850" bIns="182850" anchor="t" anchorCtr="0">
            <a:noAutofit/>
          </a:bodyPr>
          <a:lstStyle/>
          <a:p>
            <a:pPr>
              <a:lnSpc>
                <a:spcPct val="115000"/>
              </a:lnSpc>
              <a:buSzPts val="2000"/>
            </a:pPr>
            <a:r>
              <a:rPr lang="es" sz="2000" dirty="0">
                <a:solidFill>
                  <a:schemeClr val="bg1"/>
                </a:solidFill>
                <a:latin typeface="Poppins Light"/>
                <a:ea typeface="Poppins Light"/>
                <a:cs typeface="Poppins Light"/>
                <a:sym typeface="Poppins Light"/>
              </a:rPr>
              <a:t>*Descuentos referenciales sujetos a cambio y a las condiciones y salud de cada oportunidad</a:t>
            </a:r>
            <a:endParaRPr lang="es" sz="2000" dirty="0">
              <a:solidFill>
                <a:schemeClr val="bg1"/>
              </a:solidFill>
              <a:latin typeface="Poppins Light"/>
              <a:cs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26"/>
          <p:cNvSpPr txBox="1"/>
          <p:nvPr/>
        </p:nvSpPr>
        <p:spPr>
          <a:xfrm>
            <a:off x="2695303" y="2971462"/>
            <a:ext cx="5159335" cy="569893"/>
          </a:xfrm>
          <a:prstGeom prst="rect">
            <a:avLst/>
          </a:prstGeom>
          <a:noFill/>
          <a:ln>
            <a:noFill/>
          </a:ln>
        </p:spPr>
        <p:txBody>
          <a:bodyPr spcFirstLastPara="1" wrap="square" lIns="182850" tIns="182850" rIns="182850" bIns="182850" anchor="t" anchorCtr="0">
            <a:noAutofit/>
          </a:bodyPr>
          <a:lstStyle/>
          <a:p>
            <a:pPr>
              <a:lnSpc>
                <a:spcPct val="115000"/>
              </a:lnSpc>
              <a:buSzPts val="1400"/>
            </a:pPr>
            <a:r>
              <a:rPr lang="es" sz="1400" b="0" i="1" u="none" strike="noStrike" cap="none" dirty="0">
                <a:solidFill>
                  <a:schemeClr val="lt1"/>
                </a:solidFill>
                <a:latin typeface="Poppins Light"/>
                <a:ea typeface="Poppins Light"/>
                <a:cs typeface="Poppins Light"/>
                <a:sym typeface="Poppins Light"/>
              </a:rPr>
              <a:t>Descuentos Adicionales sobre </a:t>
            </a:r>
            <a:r>
              <a:rPr lang="es" i="1" dirty="0">
                <a:solidFill>
                  <a:schemeClr val="lt1"/>
                </a:solidFill>
                <a:latin typeface="Poppins Light"/>
                <a:ea typeface="Poppins Light"/>
                <a:cs typeface="Poppins Light"/>
                <a:sym typeface="Poppins Light"/>
              </a:rPr>
              <a:t>la primer</a:t>
            </a:r>
            <a:r>
              <a:rPr lang="es" sz="1400" b="0" i="1" u="none" strike="noStrike" cap="none" dirty="0">
                <a:solidFill>
                  <a:schemeClr val="lt1"/>
                </a:solidFill>
                <a:latin typeface="Poppins Light"/>
                <a:ea typeface="Poppins Light"/>
                <a:cs typeface="Poppins Light"/>
                <a:sym typeface="Poppins Light"/>
              </a:rPr>
              <a:t> factura </a:t>
            </a:r>
            <a:r>
              <a:rPr lang="es" i="1" dirty="0">
                <a:solidFill>
                  <a:schemeClr val="lt1"/>
                </a:solidFill>
                <a:latin typeface="Poppins Light"/>
                <a:ea typeface="Poppins Light"/>
                <a:cs typeface="Poppins Light"/>
                <a:sym typeface="Poppins Light"/>
              </a:rPr>
              <a:t>una vez activado el servicio. Son Acumulables.</a:t>
            </a:r>
            <a:endParaRPr sz="1400" b="0" i="0" u="none" strike="noStrike" cap="none" dirty="0">
              <a:solidFill>
                <a:schemeClr val="lt1"/>
              </a:solidFill>
              <a:latin typeface="Poppins Light"/>
              <a:ea typeface="Poppins Light"/>
              <a:cs typeface="Poppins Light"/>
              <a:sym typeface="Poppins Light"/>
            </a:endParaRPr>
          </a:p>
        </p:txBody>
      </p:sp>
      <p:cxnSp>
        <p:nvCxnSpPr>
          <p:cNvPr id="341" name="Google Shape;341;p26"/>
          <p:cNvCxnSpPr/>
          <p:nvPr/>
        </p:nvCxnSpPr>
        <p:spPr>
          <a:xfrm>
            <a:off x="2127970" y="3239099"/>
            <a:ext cx="14700" cy="5100900"/>
          </a:xfrm>
          <a:prstGeom prst="straightConnector1">
            <a:avLst/>
          </a:prstGeom>
          <a:noFill/>
          <a:ln w="12700" cap="flat" cmpd="sng">
            <a:solidFill>
              <a:srgbClr val="1FD9E2"/>
            </a:solidFill>
            <a:prstDash val="solid"/>
            <a:round/>
            <a:headEnd type="none" w="sm" len="sm"/>
            <a:tailEnd type="none" w="sm" len="sm"/>
          </a:ln>
        </p:spPr>
      </p:cxnSp>
      <p:sp>
        <p:nvSpPr>
          <p:cNvPr id="342" name="Google Shape;342;p26"/>
          <p:cNvSpPr txBox="1"/>
          <p:nvPr/>
        </p:nvSpPr>
        <p:spPr>
          <a:xfrm>
            <a:off x="2687501" y="2117912"/>
            <a:ext cx="5159400" cy="11469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s" sz="6000" b="0" i="0" u="none" strike="noStrike" cap="none">
                <a:solidFill>
                  <a:srgbClr val="1FD9E2"/>
                </a:solidFill>
                <a:latin typeface="Poppins ExtraBold"/>
                <a:ea typeface="Poppins ExtraBold"/>
                <a:cs typeface="Poppins ExtraBold"/>
                <a:sym typeface="Poppins ExtraBold"/>
              </a:rPr>
              <a:t>Kickers</a:t>
            </a:r>
            <a:endParaRPr sz="6000" b="0" i="0" u="none" strike="noStrike" cap="none">
              <a:solidFill>
                <a:srgbClr val="1FD9E2"/>
              </a:solidFill>
              <a:latin typeface="Poppins ExtraBold"/>
              <a:ea typeface="Poppins ExtraBold"/>
              <a:cs typeface="Poppins ExtraBold"/>
              <a:sym typeface="Poppins ExtraBold"/>
            </a:endParaRPr>
          </a:p>
        </p:txBody>
      </p:sp>
      <p:sp>
        <p:nvSpPr>
          <p:cNvPr id="343" name="Google Shape;343;p26"/>
          <p:cNvSpPr txBox="1"/>
          <p:nvPr/>
        </p:nvSpPr>
        <p:spPr>
          <a:xfrm>
            <a:off x="2786126" y="4151180"/>
            <a:ext cx="5554584" cy="613993"/>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b="0" i="0" u="none" strike="noStrike" cap="none" dirty="0">
                <a:solidFill>
                  <a:schemeClr val="lt1"/>
                </a:solidFill>
                <a:latin typeface="Poppins Light"/>
                <a:ea typeface="Poppins Light"/>
                <a:cs typeface="Poppins Light"/>
                <a:sym typeface="Poppins Light"/>
              </a:rPr>
              <a:t>en Oportunidades &gt; </a:t>
            </a:r>
            <a:r>
              <a:rPr lang="es" sz="2400" dirty="0">
                <a:solidFill>
                  <a:schemeClr val="lt1"/>
                </a:solidFill>
                <a:latin typeface="Poppins Light"/>
                <a:ea typeface="Poppins Light"/>
                <a:cs typeface="Poppins Light"/>
                <a:sym typeface="Poppins Light"/>
              </a:rPr>
              <a:t>US</a:t>
            </a:r>
            <a:r>
              <a:rPr lang="es" sz="2400" b="0" i="0" u="none" strike="noStrike" cap="none" dirty="0">
                <a:solidFill>
                  <a:schemeClr val="lt1"/>
                </a:solidFill>
                <a:latin typeface="Poppins Light"/>
                <a:ea typeface="Poppins Light"/>
                <a:cs typeface="Poppins Light"/>
                <a:sym typeface="Poppins Light"/>
              </a:rPr>
              <a:t>$20.000.</a:t>
            </a:r>
            <a:endParaRPr sz="2400" b="0" i="0" u="none" strike="noStrike" cap="none" dirty="0">
              <a:solidFill>
                <a:schemeClr val="lt1"/>
              </a:solidFill>
              <a:latin typeface="Poppins Light"/>
              <a:ea typeface="Poppins Light"/>
              <a:cs typeface="Poppins Light"/>
              <a:sym typeface="Poppins Light"/>
            </a:endParaRPr>
          </a:p>
        </p:txBody>
      </p:sp>
      <p:sp>
        <p:nvSpPr>
          <p:cNvPr id="344" name="Google Shape;344;p26"/>
          <p:cNvSpPr txBox="1"/>
          <p:nvPr/>
        </p:nvSpPr>
        <p:spPr>
          <a:xfrm>
            <a:off x="2867768" y="5618633"/>
            <a:ext cx="5347200" cy="16527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en Oportunidades incluyendo mínimo 4 Familias del Portafolio.</a:t>
            </a:r>
            <a:endParaRPr/>
          </a:p>
        </p:txBody>
      </p:sp>
      <p:sp>
        <p:nvSpPr>
          <p:cNvPr id="345" name="Google Shape;345;p26"/>
          <p:cNvSpPr txBox="1"/>
          <p:nvPr/>
        </p:nvSpPr>
        <p:spPr>
          <a:xfrm>
            <a:off x="2867768" y="7220132"/>
            <a:ext cx="4520100" cy="14754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Para Términos de Contrato &gt; 36 Meses.</a:t>
            </a:r>
            <a:endParaRPr sz="2400" b="0" i="0" u="none" strike="noStrike" cap="none">
              <a:solidFill>
                <a:schemeClr val="lt1"/>
              </a:solidFill>
              <a:latin typeface="Poppins Light"/>
              <a:ea typeface="Poppins Light"/>
              <a:cs typeface="Poppins Light"/>
              <a:sym typeface="Poppins Light"/>
            </a:endParaRPr>
          </a:p>
        </p:txBody>
      </p:sp>
      <p:sp>
        <p:nvSpPr>
          <p:cNvPr id="346" name="Google Shape;346;p26"/>
          <p:cNvSpPr/>
          <p:nvPr/>
        </p:nvSpPr>
        <p:spPr>
          <a:xfrm>
            <a:off x="1560637" y="2409234"/>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p26"/>
          <p:cNvSpPr/>
          <p:nvPr/>
        </p:nvSpPr>
        <p:spPr>
          <a:xfrm>
            <a:off x="1575150" y="4139196"/>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8" name="Google Shape;348;p26"/>
          <p:cNvSpPr txBox="1"/>
          <p:nvPr/>
        </p:nvSpPr>
        <p:spPr>
          <a:xfrm>
            <a:off x="1547975" y="4461765"/>
            <a:ext cx="1231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100%</a:t>
            </a:r>
            <a:endParaRPr/>
          </a:p>
        </p:txBody>
      </p:sp>
      <p:sp>
        <p:nvSpPr>
          <p:cNvPr id="349" name="Google Shape;349;p26"/>
          <p:cNvSpPr/>
          <p:nvPr/>
        </p:nvSpPr>
        <p:spPr>
          <a:xfrm>
            <a:off x="1575150" y="5677711"/>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p26"/>
          <p:cNvSpPr/>
          <p:nvPr/>
        </p:nvSpPr>
        <p:spPr>
          <a:xfrm>
            <a:off x="1575150" y="7216225"/>
            <a:ext cx="1134600" cy="11346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p26"/>
          <p:cNvSpPr txBox="1"/>
          <p:nvPr/>
        </p:nvSpPr>
        <p:spPr>
          <a:xfrm>
            <a:off x="1625720" y="5997650"/>
            <a:ext cx="1075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50%</a:t>
            </a:r>
            <a:endParaRPr/>
          </a:p>
        </p:txBody>
      </p:sp>
      <p:sp>
        <p:nvSpPr>
          <p:cNvPr id="352" name="Google Shape;352;p26"/>
          <p:cNvSpPr txBox="1"/>
          <p:nvPr/>
        </p:nvSpPr>
        <p:spPr>
          <a:xfrm>
            <a:off x="1625720" y="7516059"/>
            <a:ext cx="1075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3200" b="1" i="0" u="none" strike="noStrike" cap="none">
                <a:solidFill>
                  <a:schemeClr val="lt1"/>
                </a:solidFill>
                <a:latin typeface="Poppins"/>
                <a:ea typeface="Poppins"/>
                <a:cs typeface="Poppins"/>
                <a:sym typeface="Poppins"/>
              </a:rPr>
              <a:t>50%</a:t>
            </a:r>
            <a:endParaRPr/>
          </a:p>
        </p:txBody>
      </p:sp>
      <p:pic>
        <p:nvPicPr>
          <p:cNvPr id="353" name="Google Shape;353;p26" title="Logo bl.png"/>
          <p:cNvPicPr preferRelativeResize="0"/>
          <p:nvPr/>
        </p:nvPicPr>
        <p:blipFill rotWithShape="1">
          <a:blip r:embed="rId4">
            <a:alphaModFix/>
          </a:blip>
          <a:srcRect/>
          <a:stretch/>
        </p:blipFill>
        <p:spPr>
          <a:xfrm>
            <a:off x="778265" y="573022"/>
            <a:ext cx="1056528" cy="1062397"/>
          </a:xfrm>
          <a:prstGeom prst="rect">
            <a:avLst/>
          </a:prstGeom>
          <a:noFill/>
          <a:ln>
            <a:noFill/>
          </a:ln>
        </p:spPr>
      </p:pic>
      <p:pic>
        <p:nvPicPr>
          <p:cNvPr id="354" name="Google Shape;354;p26" descr="Imagen que contiene Patrón de fondo&#10;&#10;El contenido generado por IA puede ser incorrecto."/>
          <p:cNvPicPr preferRelativeResize="0"/>
          <p:nvPr/>
        </p:nvPicPr>
        <p:blipFill rotWithShape="1">
          <a:blip r:embed="rId5">
            <a:alphaModFix/>
          </a:blip>
          <a:srcRect/>
          <a:stretch/>
        </p:blipFill>
        <p:spPr>
          <a:xfrm>
            <a:off x="-14478" y="7435984"/>
            <a:ext cx="4571965" cy="2851015"/>
          </a:xfrm>
          <a:prstGeom prst="rect">
            <a:avLst/>
          </a:prstGeom>
          <a:noFill/>
          <a:ln>
            <a:noFill/>
          </a:ln>
        </p:spPr>
      </p:pic>
      <p:grpSp>
        <p:nvGrpSpPr>
          <p:cNvPr id="355" name="Google Shape;355;p26"/>
          <p:cNvGrpSpPr/>
          <p:nvPr/>
        </p:nvGrpSpPr>
        <p:grpSpPr>
          <a:xfrm>
            <a:off x="1716402" y="2566527"/>
            <a:ext cx="823134" cy="823102"/>
            <a:chOff x="1716402" y="2591927"/>
            <a:chExt cx="823134" cy="823102"/>
          </a:xfrm>
        </p:grpSpPr>
        <p:grpSp>
          <p:nvGrpSpPr>
            <p:cNvPr id="356" name="Google Shape;356;p26"/>
            <p:cNvGrpSpPr/>
            <p:nvPr/>
          </p:nvGrpSpPr>
          <p:grpSpPr>
            <a:xfrm>
              <a:off x="1786483" y="2591927"/>
              <a:ext cx="682964" cy="823102"/>
              <a:chOff x="1786483" y="2591927"/>
              <a:chExt cx="682964" cy="823102"/>
            </a:xfrm>
          </p:grpSpPr>
          <p:sp>
            <p:nvSpPr>
              <p:cNvPr id="357" name="Google Shape;357;p26"/>
              <p:cNvSpPr/>
              <p:nvPr/>
            </p:nvSpPr>
            <p:spPr>
              <a:xfrm>
                <a:off x="1786483" y="3148411"/>
                <a:ext cx="682964" cy="266618"/>
              </a:xfrm>
              <a:custGeom>
                <a:avLst/>
                <a:gdLst/>
                <a:ahLst/>
                <a:cxnLst/>
                <a:rect l="l" t="t" r="r" b="b"/>
                <a:pathLst>
                  <a:path w="682964" h="266618" extrusionOk="0">
                    <a:moveTo>
                      <a:pt x="567973" y="15950"/>
                    </a:moveTo>
                    <a:cubicBezTo>
                      <a:pt x="529855" y="30915"/>
                      <a:pt x="480364" y="47456"/>
                      <a:pt x="444834" y="57143"/>
                    </a:cubicBezTo>
                    <a:cubicBezTo>
                      <a:pt x="443658" y="57465"/>
                      <a:pt x="441776" y="57951"/>
                      <a:pt x="439580" y="58539"/>
                    </a:cubicBezTo>
                    <a:cubicBezTo>
                      <a:pt x="439502" y="57903"/>
                      <a:pt x="439502" y="57283"/>
                      <a:pt x="439424" y="56648"/>
                    </a:cubicBezTo>
                    <a:cubicBezTo>
                      <a:pt x="438482" y="43150"/>
                      <a:pt x="430090" y="11683"/>
                      <a:pt x="374403" y="11166"/>
                    </a:cubicBezTo>
                    <a:cubicBezTo>
                      <a:pt x="321304" y="10680"/>
                      <a:pt x="273695" y="6696"/>
                      <a:pt x="214009" y="429"/>
                    </a:cubicBezTo>
                    <a:cubicBezTo>
                      <a:pt x="213853" y="413"/>
                      <a:pt x="213695" y="399"/>
                      <a:pt x="213539" y="382"/>
                    </a:cubicBezTo>
                    <a:cubicBezTo>
                      <a:pt x="173225" y="-2434"/>
                      <a:pt x="133931" y="10288"/>
                      <a:pt x="93459" y="39245"/>
                    </a:cubicBezTo>
                    <a:cubicBezTo>
                      <a:pt x="60281" y="62963"/>
                      <a:pt x="31889" y="93301"/>
                      <a:pt x="3340" y="124909"/>
                    </a:cubicBezTo>
                    <a:cubicBezTo>
                      <a:pt x="-1444" y="130235"/>
                      <a:pt x="-1052" y="138463"/>
                      <a:pt x="4282" y="143293"/>
                    </a:cubicBezTo>
                    <a:cubicBezTo>
                      <a:pt x="6792" y="145536"/>
                      <a:pt x="9850" y="146642"/>
                      <a:pt x="12988" y="146642"/>
                    </a:cubicBezTo>
                    <a:cubicBezTo>
                      <a:pt x="16518" y="146642"/>
                      <a:pt x="20125" y="145199"/>
                      <a:pt x="22635" y="142352"/>
                    </a:cubicBezTo>
                    <a:cubicBezTo>
                      <a:pt x="68989" y="91119"/>
                      <a:pt x="132363" y="21009"/>
                      <a:pt x="211501" y="26327"/>
                    </a:cubicBezTo>
                    <a:cubicBezTo>
                      <a:pt x="271894" y="32673"/>
                      <a:pt x="320129" y="36688"/>
                      <a:pt x="374170" y="37199"/>
                    </a:cubicBezTo>
                    <a:cubicBezTo>
                      <a:pt x="399267" y="37441"/>
                      <a:pt x="412444" y="44627"/>
                      <a:pt x="413464" y="58571"/>
                    </a:cubicBezTo>
                    <a:cubicBezTo>
                      <a:pt x="414092" y="66383"/>
                      <a:pt x="412052" y="72368"/>
                      <a:pt x="407112" y="77442"/>
                    </a:cubicBezTo>
                    <a:cubicBezTo>
                      <a:pt x="384444" y="100868"/>
                      <a:pt x="312130" y="97740"/>
                      <a:pt x="277463" y="96234"/>
                    </a:cubicBezTo>
                    <a:cubicBezTo>
                      <a:pt x="271580" y="95991"/>
                      <a:pt x="266482" y="95764"/>
                      <a:pt x="262326" y="95677"/>
                    </a:cubicBezTo>
                    <a:cubicBezTo>
                      <a:pt x="262248" y="95677"/>
                      <a:pt x="262090" y="95661"/>
                      <a:pt x="262012" y="95661"/>
                    </a:cubicBezTo>
                    <a:cubicBezTo>
                      <a:pt x="254953" y="95661"/>
                      <a:pt x="249149" y="101324"/>
                      <a:pt x="248991" y="108399"/>
                    </a:cubicBezTo>
                    <a:cubicBezTo>
                      <a:pt x="248835" y="115591"/>
                      <a:pt x="254560" y="121543"/>
                      <a:pt x="261776" y="121684"/>
                    </a:cubicBezTo>
                    <a:cubicBezTo>
                      <a:pt x="265698" y="121771"/>
                      <a:pt x="270560" y="121998"/>
                      <a:pt x="276285" y="122241"/>
                    </a:cubicBezTo>
                    <a:cubicBezTo>
                      <a:pt x="333698" y="124726"/>
                      <a:pt x="397384" y="124907"/>
                      <a:pt x="425855" y="95565"/>
                    </a:cubicBezTo>
                    <a:cubicBezTo>
                      <a:pt x="428287" y="93008"/>
                      <a:pt x="430482" y="90256"/>
                      <a:pt x="432287" y="87345"/>
                    </a:cubicBezTo>
                    <a:cubicBezTo>
                      <a:pt x="439582" y="85463"/>
                      <a:pt x="447974" y="83251"/>
                      <a:pt x="451660" y="82255"/>
                    </a:cubicBezTo>
                    <a:cubicBezTo>
                      <a:pt x="488602" y="72200"/>
                      <a:pt x="538015" y="55674"/>
                      <a:pt x="577465" y="40176"/>
                    </a:cubicBezTo>
                    <a:cubicBezTo>
                      <a:pt x="620524" y="23219"/>
                      <a:pt x="644839" y="26277"/>
                      <a:pt x="653152" y="34788"/>
                    </a:cubicBezTo>
                    <a:cubicBezTo>
                      <a:pt x="658094" y="39753"/>
                      <a:pt x="657308" y="46678"/>
                      <a:pt x="655818" y="51706"/>
                    </a:cubicBezTo>
                    <a:cubicBezTo>
                      <a:pt x="647033" y="57917"/>
                      <a:pt x="629622" y="67839"/>
                      <a:pt x="612837" y="76059"/>
                    </a:cubicBezTo>
                    <a:lnTo>
                      <a:pt x="377697" y="183018"/>
                    </a:lnTo>
                    <a:cubicBezTo>
                      <a:pt x="343971" y="198179"/>
                      <a:pt x="319735" y="197693"/>
                      <a:pt x="298324" y="197254"/>
                    </a:cubicBezTo>
                    <a:cubicBezTo>
                      <a:pt x="293462" y="197151"/>
                      <a:pt x="288834" y="197057"/>
                      <a:pt x="284127" y="197120"/>
                    </a:cubicBezTo>
                    <a:cubicBezTo>
                      <a:pt x="275499" y="197254"/>
                      <a:pt x="267500" y="197089"/>
                      <a:pt x="259734" y="196909"/>
                    </a:cubicBezTo>
                    <a:cubicBezTo>
                      <a:pt x="217460" y="196014"/>
                      <a:pt x="184126" y="195285"/>
                      <a:pt x="124753" y="243497"/>
                    </a:cubicBezTo>
                    <a:cubicBezTo>
                      <a:pt x="119184" y="248023"/>
                      <a:pt x="118322" y="256219"/>
                      <a:pt x="122871" y="261803"/>
                    </a:cubicBezTo>
                    <a:cubicBezTo>
                      <a:pt x="125459" y="264972"/>
                      <a:pt x="129145" y="266618"/>
                      <a:pt x="132989" y="266618"/>
                    </a:cubicBezTo>
                    <a:cubicBezTo>
                      <a:pt x="135813" y="266618"/>
                      <a:pt x="138793" y="265654"/>
                      <a:pt x="141146" y="263685"/>
                    </a:cubicBezTo>
                    <a:cubicBezTo>
                      <a:pt x="193067" y="221505"/>
                      <a:pt x="219342" y="222078"/>
                      <a:pt x="259108" y="222940"/>
                    </a:cubicBezTo>
                    <a:cubicBezTo>
                      <a:pt x="267108" y="223121"/>
                      <a:pt x="275421" y="223277"/>
                      <a:pt x="284519" y="223152"/>
                    </a:cubicBezTo>
                    <a:cubicBezTo>
                      <a:pt x="288756" y="223082"/>
                      <a:pt x="293148" y="223182"/>
                      <a:pt x="297774" y="223261"/>
                    </a:cubicBezTo>
                    <a:cubicBezTo>
                      <a:pt x="320755" y="223731"/>
                      <a:pt x="349227" y="224320"/>
                      <a:pt x="388363" y="206734"/>
                    </a:cubicBezTo>
                    <a:lnTo>
                      <a:pt x="623818" y="99658"/>
                    </a:lnTo>
                    <a:cubicBezTo>
                      <a:pt x="623896" y="99611"/>
                      <a:pt x="624052" y="99564"/>
                      <a:pt x="624132" y="99517"/>
                    </a:cubicBezTo>
                    <a:cubicBezTo>
                      <a:pt x="641309" y="91101"/>
                      <a:pt x="664446" y="78270"/>
                      <a:pt x="674879" y="69924"/>
                    </a:cubicBezTo>
                    <a:cubicBezTo>
                      <a:pt x="676603" y="68560"/>
                      <a:pt x="677859" y="66780"/>
                      <a:pt x="678721" y="64764"/>
                    </a:cubicBezTo>
                    <a:cubicBezTo>
                      <a:pt x="686250" y="46645"/>
                      <a:pt x="683661" y="28623"/>
                      <a:pt x="671741" y="16552"/>
                    </a:cubicBezTo>
                    <a:cubicBezTo>
                      <a:pt x="660838" y="5391"/>
                      <a:pt x="632760" y="-9526"/>
                      <a:pt x="567975" y="159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6"/>
              <p:cNvSpPr/>
              <p:nvPr/>
            </p:nvSpPr>
            <p:spPr>
              <a:xfrm>
                <a:off x="1984181" y="2591927"/>
                <a:ext cx="327541" cy="538465"/>
              </a:xfrm>
              <a:custGeom>
                <a:avLst/>
                <a:gdLst/>
                <a:ahLst/>
                <a:cxnLst/>
                <a:rect l="l" t="t" r="r" b="b"/>
                <a:pathLst>
                  <a:path w="327541" h="538465" extrusionOk="0">
                    <a:moveTo>
                      <a:pt x="26036" y="160491"/>
                    </a:moveTo>
                    <a:cubicBezTo>
                      <a:pt x="26036" y="157550"/>
                      <a:pt x="26978" y="155323"/>
                      <a:pt x="29016" y="153236"/>
                    </a:cubicBezTo>
                    <a:lnTo>
                      <a:pt x="135528" y="46748"/>
                    </a:lnTo>
                    <a:cubicBezTo>
                      <a:pt x="137724" y="44552"/>
                      <a:pt x="140626" y="43344"/>
                      <a:pt x="143763" y="43344"/>
                    </a:cubicBezTo>
                    <a:cubicBezTo>
                      <a:pt x="146899" y="43344"/>
                      <a:pt x="149803" y="44551"/>
                      <a:pt x="151999" y="46748"/>
                    </a:cubicBezTo>
                    <a:lnTo>
                      <a:pt x="200940" y="95667"/>
                    </a:lnTo>
                    <a:cubicBezTo>
                      <a:pt x="189331" y="100395"/>
                      <a:pt x="179607" y="103211"/>
                      <a:pt x="171920" y="104726"/>
                    </a:cubicBezTo>
                    <a:cubicBezTo>
                      <a:pt x="167450" y="93581"/>
                      <a:pt x="156547" y="85691"/>
                      <a:pt x="143763" y="85691"/>
                    </a:cubicBezTo>
                    <a:cubicBezTo>
                      <a:pt x="126978" y="85691"/>
                      <a:pt x="113409" y="99275"/>
                      <a:pt x="113409" y="116012"/>
                    </a:cubicBezTo>
                    <a:cubicBezTo>
                      <a:pt x="113409" y="132750"/>
                      <a:pt x="126978" y="146358"/>
                      <a:pt x="143763" y="146358"/>
                    </a:cubicBezTo>
                    <a:cubicBezTo>
                      <a:pt x="154821" y="146358"/>
                      <a:pt x="164548" y="140381"/>
                      <a:pt x="169802" y="131519"/>
                    </a:cubicBezTo>
                    <a:cubicBezTo>
                      <a:pt x="185411" y="129440"/>
                      <a:pt x="203214" y="123338"/>
                      <a:pt x="220705" y="115401"/>
                    </a:cubicBezTo>
                    <a:lnTo>
                      <a:pt x="258509" y="153236"/>
                    </a:lnTo>
                    <a:cubicBezTo>
                      <a:pt x="260549" y="155321"/>
                      <a:pt x="261489" y="157550"/>
                      <a:pt x="261489" y="160491"/>
                    </a:cubicBezTo>
                    <a:lnTo>
                      <a:pt x="261489" y="504582"/>
                    </a:lnTo>
                    <a:cubicBezTo>
                      <a:pt x="261489" y="508911"/>
                      <a:pt x="257959" y="512441"/>
                      <a:pt x="253647" y="512441"/>
                    </a:cubicBezTo>
                    <a:lnTo>
                      <a:pt x="33879" y="512441"/>
                    </a:lnTo>
                    <a:cubicBezTo>
                      <a:pt x="29565" y="512441"/>
                      <a:pt x="26035" y="508911"/>
                      <a:pt x="26035" y="504582"/>
                    </a:cubicBezTo>
                    <a:lnTo>
                      <a:pt x="26035" y="160491"/>
                    </a:lnTo>
                    <a:close/>
                    <a:moveTo>
                      <a:pt x="33880" y="538464"/>
                    </a:moveTo>
                    <a:lnTo>
                      <a:pt x="253648" y="538464"/>
                    </a:lnTo>
                    <a:cubicBezTo>
                      <a:pt x="272315" y="538464"/>
                      <a:pt x="287530" y="523272"/>
                      <a:pt x="287530" y="504582"/>
                    </a:cubicBezTo>
                    <a:lnTo>
                      <a:pt x="287530" y="160491"/>
                    </a:lnTo>
                    <a:cubicBezTo>
                      <a:pt x="287530" y="150648"/>
                      <a:pt x="283844" y="141785"/>
                      <a:pt x="276942" y="134836"/>
                    </a:cubicBezTo>
                    <a:lnTo>
                      <a:pt x="245020" y="102969"/>
                    </a:lnTo>
                    <a:cubicBezTo>
                      <a:pt x="246118" y="102349"/>
                      <a:pt x="247216" y="101754"/>
                      <a:pt x="248314" y="101134"/>
                    </a:cubicBezTo>
                    <a:cubicBezTo>
                      <a:pt x="258119" y="95440"/>
                      <a:pt x="343845" y="44663"/>
                      <a:pt x="324786" y="11532"/>
                    </a:cubicBezTo>
                    <a:cubicBezTo>
                      <a:pt x="317806" y="-475"/>
                      <a:pt x="301413" y="-3126"/>
                      <a:pt x="275924" y="3674"/>
                    </a:cubicBezTo>
                    <a:cubicBezTo>
                      <a:pt x="256394" y="8889"/>
                      <a:pt x="232551" y="19290"/>
                      <a:pt x="208942" y="32937"/>
                    </a:cubicBezTo>
                    <a:cubicBezTo>
                      <a:pt x="202746" y="36537"/>
                      <a:pt x="200549" y="44490"/>
                      <a:pt x="204158" y="50718"/>
                    </a:cubicBezTo>
                    <a:cubicBezTo>
                      <a:pt x="207766" y="56930"/>
                      <a:pt x="215686" y="59063"/>
                      <a:pt x="221962" y="55471"/>
                    </a:cubicBezTo>
                    <a:cubicBezTo>
                      <a:pt x="260159" y="33424"/>
                      <a:pt x="288630" y="25910"/>
                      <a:pt x="299925" y="25863"/>
                    </a:cubicBezTo>
                    <a:cubicBezTo>
                      <a:pt x="294278" y="35604"/>
                      <a:pt x="273493" y="56538"/>
                      <a:pt x="235297" y="78586"/>
                    </a:cubicBezTo>
                    <a:cubicBezTo>
                      <a:pt x="232081" y="80437"/>
                      <a:pt x="228944" y="82177"/>
                      <a:pt x="225886" y="83825"/>
                    </a:cubicBezTo>
                    <a:lnTo>
                      <a:pt x="170435" y="28334"/>
                    </a:lnTo>
                    <a:cubicBezTo>
                      <a:pt x="163297" y="21243"/>
                      <a:pt x="153808" y="17322"/>
                      <a:pt x="143768" y="17322"/>
                    </a:cubicBezTo>
                    <a:cubicBezTo>
                      <a:pt x="133727" y="17322"/>
                      <a:pt x="124238" y="21244"/>
                      <a:pt x="117178" y="28334"/>
                    </a:cubicBezTo>
                    <a:lnTo>
                      <a:pt x="10667" y="134821"/>
                    </a:lnTo>
                    <a:cubicBezTo>
                      <a:pt x="3686" y="141787"/>
                      <a:pt x="0" y="150649"/>
                      <a:pt x="0" y="160493"/>
                    </a:cubicBezTo>
                    <a:lnTo>
                      <a:pt x="0" y="504584"/>
                    </a:lnTo>
                    <a:cubicBezTo>
                      <a:pt x="0" y="523273"/>
                      <a:pt x="15217" y="538466"/>
                      <a:pt x="33884" y="538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6"/>
              <p:cNvSpPr/>
              <p:nvPr/>
            </p:nvSpPr>
            <p:spPr>
              <a:xfrm>
                <a:off x="2068851" y="2841377"/>
                <a:ext cx="118212" cy="185733"/>
              </a:xfrm>
              <a:custGeom>
                <a:avLst/>
                <a:gdLst/>
                <a:ahLst/>
                <a:cxnLst/>
                <a:rect l="l" t="t" r="r" b="b"/>
                <a:pathLst>
                  <a:path w="118212" h="185733" extrusionOk="0">
                    <a:moveTo>
                      <a:pt x="6465" y="183993"/>
                    </a:moveTo>
                    <a:cubicBezTo>
                      <a:pt x="8503" y="185163"/>
                      <a:pt x="10779" y="185734"/>
                      <a:pt x="12975" y="185734"/>
                    </a:cubicBezTo>
                    <a:cubicBezTo>
                      <a:pt x="17524" y="185734"/>
                      <a:pt x="21838" y="183389"/>
                      <a:pt x="24270" y="179223"/>
                    </a:cubicBezTo>
                    <a:lnTo>
                      <a:pt x="116507" y="19527"/>
                    </a:lnTo>
                    <a:cubicBezTo>
                      <a:pt x="120037" y="13299"/>
                      <a:pt x="117919" y="5338"/>
                      <a:pt x="111723" y="1746"/>
                    </a:cubicBezTo>
                    <a:cubicBezTo>
                      <a:pt x="105448" y="-1846"/>
                      <a:pt x="97526" y="279"/>
                      <a:pt x="93918" y="6514"/>
                    </a:cubicBezTo>
                    <a:lnTo>
                      <a:pt x="1761" y="166211"/>
                    </a:lnTo>
                    <a:cubicBezTo>
                      <a:pt x="-1848" y="172430"/>
                      <a:pt x="270" y="180399"/>
                      <a:pt x="6467" y="1839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6"/>
              <p:cNvSpPr/>
              <p:nvPr/>
            </p:nvSpPr>
            <p:spPr>
              <a:xfrm>
                <a:off x="2143552" y="2941057"/>
                <a:ext cx="78510" cy="90626"/>
              </a:xfrm>
              <a:custGeom>
                <a:avLst/>
                <a:gdLst/>
                <a:ahLst/>
                <a:cxnLst/>
                <a:rect l="l" t="t" r="r" b="b"/>
                <a:pathLst>
                  <a:path w="78510" h="90626" extrusionOk="0">
                    <a:moveTo>
                      <a:pt x="52471" y="39239"/>
                    </a:moveTo>
                    <a:lnTo>
                      <a:pt x="52471" y="51388"/>
                    </a:lnTo>
                    <a:cubicBezTo>
                      <a:pt x="52471" y="58674"/>
                      <a:pt x="46511" y="64595"/>
                      <a:pt x="39216" y="64595"/>
                    </a:cubicBezTo>
                    <a:cubicBezTo>
                      <a:pt x="31922" y="64595"/>
                      <a:pt x="26039" y="58674"/>
                      <a:pt x="26039" y="51388"/>
                    </a:cubicBezTo>
                    <a:lnTo>
                      <a:pt x="26039" y="39239"/>
                    </a:lnTo>
                    <a:cubicBezTo>
                      <a:pt x="26039" y="31953"/>
                      <a:pt x="31922" y="26023"/>
                      <a:pt x="39216" y="26023"/>
                    </a:cubicBezTo>
                    <a:cubicBezTo>
                      <a:pt x="46511" y="26023"/>
                      <a:pt x="52471" y="31953"/>
                      <a:pt x="52471" y="39239"/>
                    </a:cubicBezTo>
                    <a:close/>
                    <a:moveTo>
                      <a:pt x="0" y="39239"/>
                    </a:moveTo>
                    <a:lnTo>
                      <a:pt x="0" y="51388"/>
                    </a:lnTo>
                    <a:cubicBezTo>
                      <a:pt x="0" y="73027"/>
                      <a:pt x="17569" y="90626"/>
                      <a:pt x="39216" y="90626"/>
                    </a:cubicBezTo>
                    <a:cubicBezTo>
                      <a:pt x="60863" y="90626"/>
                      <a:pt x="78510" y="73027"/>
                      <a:pt x="78510" y="51388"/>
                    </a:cubicBezTo>
                    <a:lnTo>
                      <a:pt x="78510" y="39239"/>
                    </a:lnTo>
                    <a:cubicBezTo>
                      <a:pt x="78510" y="17600"/>
                      <a:pt x="60863" y="0"/>
                      <a:pt x="39216" y="0"/>
                    </a:cubicBezTo>
                    <a:cubicBezTo>
                      <a:pt x="17569" y="0"/>
                      <a:pt x="0" y="17600"/>
                      <a:pt x="0" y="392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6"/>
              <p:cNvSpPr/>
              <p:nvPr/>
            </p:nvSpPr>
            <p:spPr>
              <a:xfrm>
                <a:off x="2033904" y="2836821"/>
                <a:ext cx="78432" cy="90619"/>
              </a:xfrm>
              <a:custGeom>
                <a:avLst/>
                <a:gdLst/>
                <a:ahLst/>
                <a:cxnLst/>
                <a:rect l="l" t="t" r="r" b="b"/>
                <a:pathLst>
                  <a:path w="78432" h="90619" extrusionOk="0">
                    <a:moveTo>
                      <a:pt x="26039" y="39231"/>
                    </a:moveTo>
                    <a:cubicBezTo>
                      <a:pt x="26039" y="31945"/>
                      <a:pt x="31922" y="26023"/>
                      <a:pt x="39216" y="26023"/>
                    </a:cubicBezTo>
                    <a:cubicBezTo>
                      <a:pt x="46511" y="26023"/>
                      <a:pt x="52393" y="31945"/>
                      <a:pt x="52393" y="39231"/>
                    </a:cubicBezTo>
                    <a:lnTo>
                      <a:pt x="52393" y="51379"/>
                    </a:lnTo>
                    <a:cubicBezTo>
                      <a:pt x="52393" y="58649"/>
                      <a:pt x="46511" y="64587"/>
                      <a:pt x="39216" y="64587"/>
                    </a:cubicBezTo>
                    <a:cubicBezTo>
                      <a:pt x="31922" y="64587"/>
                      <a:pt x="26039" y="58649"/>
                      <a:pt x="26039" y="51379"/>
                    </a:cubicBezTo>
                    <a:close/>
                    <a:moveTo>
                      <a:pt x="39216" y="90620"/>
                    </a:moveTo>
                    <a:cubicBezTo>
                      <a:pt x="60863" y="90620"/>
                      <a:pt x="78432" y="73020"/>
                      <a:pt x="78432" y="51381"/>
                    </a:cubicBezTo>
                    <a:lnTo>
                      <a:pt x="78432" y="39232"/>
                    </a:lnTo>
                    <a:cubicBezTo>
                      <a:pt x="78432" y="17601"/>
                      <a:pt x="60863" y="0"/>
                      <a:pt x="39216" y="0"/>
                    </a:cubicBezTo>
                    <a:cubicBezTo>
                      <a:pt x="17569" y="0"/>
                      <a:pt x="0" y="17600"/>
                      <a:pt x="0" y="39232"/>
                    </a:cubicBezTo>
                    <a:lnTo>
                      <a:pt x="0" y="51381"/>
                    </a:lnTo>
                    <a:cubicBezTo>
                      <a:pt x="0" y="73020"/>
                      <a:pt x="17569" y="90620"/>
                      <a:pt x="39216" y="90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62" name="Google Shape;362;p26"/>
            <p:cNvSpPr/>
            <p:nvPr/>
          </p:nvSpPr>
          <p:spPr>
            <a:xfrm>
              <a:off x="2305983" y="2807367"/>
              <a:ext cx="233553" cy="321415"/>
            </a:xfrm>
            <a:custGeom>
              <a:avLst/>
              <a:gdLst/>
              <a:ahLst/>
              <a:cxnLst/>
              <a:rect l="l" t="t" r="r" b="b"/>
              <a:pathLst>
                <a:path w="233553" h="321415" extrusionOk="0">
                  <a:moveTo>
                    <a:pt x="231221" y="170222"/>
                  </a:moveTo>
                  <a:cubicBezTo>
                    <a:pt x="227299" y="162113"/>
                    <a:pt x="219220" y="157084"/>
                    <a:pt x="210280" y="157084"/>
                  </a:cubicBezTo>
                  <a:lnTo>
                    <a:pt x="177024" y="157084"/>
                  </a:lnTo>
                  <a:lnTo>
                    <a:pt x="177024" y="13019"/>
                  </a:lnTo>
                  <a:cubicBezTo>
                    <a:pt x="177024" y="5827"/>
                    <a:pt x="171220" y="0"/>
                    <a:pt x="164003" y="0"/>
                  </a:cubicBezTo>
                  <a:cubicBezTo>
                    <a:pt x="156787" y="0"/>
                    <a:pt x="150984" y="5827"/>
                    <a:pt x="150984" y="13019"/>
                  </a:cubicBezTo>
                  <a:lnTo>
                    <a:pt x="150984" y="170095"/>
                  </a:lnTo>
                  <a:cubicBezTo>
                    <a:pt x="150984" y="177264"/>
                    <a:pt x="156789" y="183107"/>
                    <a:pt x="164003" y="183107"/>
                  </a:cubicBezTo>
                  <a:lnTo>
                    <a:pt x="204553" y="183107"/>
                  </a:lnTo>
                  <a:lnTo>
                    <a:pt x="116788" y="293697"/>
                  </a:lnTo>
                  <a:lnTo>
                    <a:pt x="29022" y="183107"/>
                  </a:lnTo>
                  <a:lnTo>
                    <a:pt x="69572" y="183107"/>
                  </a:lnTo>
                  <a:cubicBezTo>
                    <a:pt x="76709" y="183107"/>
                    <a:pt x="82593" y="177264"/>
                    <a:pt x="82593" y="170095"/>
                  </a:cubicBezTo>
                  <a:lnTo>
                    <a:pt x="82593" y="13019"/>
                  </a:lnTo>
                  <a:cubicBezTo>
                    <a:pt x="82593" y="5827"/>
                    <a:pt x="76710" y="0"/>
                    <a:pt x="69572" y="0"/>
                  </a:cubicBezTo>
                  <a:cubicBezTo>
                    <a:pt x="62356" y="0"/>
                    <a:pt x="56551" y="5827"/>
                    <a:pt x="56551" y="13019"/>
                  </a:cubicBezTo>
                  <a:lnTo>
                    <a:pt x="56551" y="157084"/>
                  </a:lnTo>
                  <a:lnTo>
                    <a:pt x="23296" y="157084"/>
                  </a:lnTo>
                  <a:cubicBezTo>
                    <a:pt x="14277" y="157084"/>
                    <a:pt x="6277" y="162111"/>
                    <a:pt x="2354" y="170206"/>
                  </a:cubicBezTo>
                  <a:cubicBezTo>
                    <a:pt x="-1568" y="178331"/>
                    <a:pt x="-548" y="187744"/>
                    <a:pt x="5100" y="194802"/>
                  </a:cubicBezTo>
                  <a:lnTo>
                    <a:pt x="98514" y="312600"/>
                  </a:lnTo>
                  <a:cubicBezTo>
                    <a:pt x="102984" y="318193"/>
                    <a:pt x="109650" y="321416"/>
                    <a:pt x="116788" y="321416"/>
                  </a:cubicBezTo>
                  <a:cubicBezTo>
                    <a:pt x="123925" y="321416"/>
                    <a:pt x="130593" y="318191"/>
                    <a:pt x="134985" y="312600"/>
                  </a:cubicBezTo>
                  <a:lnTo>
                    <a:pt x="228477" y="194802"/>
                  </a:lnTo>
                  <a:cubicBezTo>
                    <a:pt x="234045" y="187744"/>
                    <a:pt x="235143" y="178331"/>
                    <a:pt x="231223" y="1702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6"/>
            <p:cNvSpPr/>
            <p:nvPr/>
          </p:nvSpPr>
          <p:spPr>
            <a:xfrm>
              <a:off x="1716402" y="2807368"/>
              <a:ext cx="233507" cy="321415"/>
            </a:xfrm>
            <a:custGeom>
              <a:avLst/>
              <a:gdLst/>
              <a:ahLst/>
              <a:cxnLst/>
              <a:rect l="l" t="t" r="r" b="b"/>
              <a:pathLst>
                <a:path w="233507" h="321415" extrusionOk="0">
                  <a:moveTo>
                    <a:pt x="116716" y="321416"/>
                  </a:moveTo>
                  <a:cubicBezTo>
                    <a:pt x="123932" y="321416"/>
                    <a:pt x="130520" y="318191"/>
                    <a:pt x="134991" y="312600"/>
                  </a:cubicBezTo>
                  <a:lnTo>
                    <a:pt x="228482" y="194802"/>
                  </a:lnTo>
                  <a:cubicBezTo>
                    <a:pt x="234050" y="187744"/>
                    <a:pt x="235070" y="178331"/>
                    <a:pt x="231148" y="170222"/>
                  </a:cubicBezTo>
                  <a:cubicBezTo>
                    <a:pt x="227226" y="162113"/>
                    <a:pt x="219227" y="157084"/>
                    <a:pt x="210207" y="157084"/>
                  </a:cubicBezTo>
                  <a:lnTo>
                    <a:pt x="176951" y="157084"/>
                  </a:lnTo>
                  <a:lnTo>
                    <a:pt x="176951" y="13019"/>
                  </a:lnTo>
                  <a:cubicBezTo>
                    <a:pt x="176951" y="5827"/>
                    <a:pt x="171147" y="0"/>
                    <a:pt x="164010" y="0"/>
                  </a:cubicBezTo>
                  <a:cubicBezTo>
                    <a:pt x="156794" y="0"/>
                    <a:pt x="150990" y="5827"/>
                    <a:pt x="150990" y="13019"/>
                  </a:cubicBezTo>
                  <a:lnTo>
                    <a:pt x="150990" y="170095"/>
                  </a:lnTo>
                  <a:cubicBezTo>
                    <a:pt x="150990" y="177264"/>
                    <a:pt x="156794" y="183107"/>
                    <a:pt x="164010" y="183107"/>
                  </a:cubicBezTo>
                  <a:lnTo>
                    <a:pt x="204481" y="183107"/>
                  </a:lnTo>
                  <a:lnTo>
                    <a:pt x="116714" y="293712"/>
                  </a:lnTo>
                  <a:lnTo>
                    <a:pt x="28949" y="183107"/>
                  </a:lnTo>
                  <a:lnTo>
                    <a:pt x="69497" y="183107"/>
                  </a:lnTo>
                  <a:cubicBezTo>
                    <a:pt x="76714" y="183107"/>
                    <a:pt x="82518" y="177264"/>
                    <a:pt x="82518" y="170095"/>
                  </a:cubicBezTo>
                  <a:lnTo>
                    <a:pt x="82518" y="13019"/>
                  </a:lnTo>
                  <a:cubicBezTo>
                    <a:pt x="82518" y="5827"/>
                    <a:pt x="76714" y="0"/>
                    <a:pt x="69497" y="0"/>
                  </a:cubicBezTo>
                  <a:cubicBezTo>
                    <a:pt x="62361" y="0"/>
                    <a:pt x="56479" y="5827"/>
                    <a:pt x="56479" y="13019"/>
                  </a:cubicBezTo>
                  <a:lnTo>
                    <a:pt x="56479" y="157084"/>
                  </a:lnTo>
                  <a:lnTo>
                    <a:pt x="23301" y="157084"/>
                  </a:lnTo>
                  <a:cubicBezTo>
                    <a:pt x="14281" y="157084"/>
                    <a:pt x="6202" y="162111"/>
                    <a:pt x="2360" y="170222"/>
                  </a:cubicBezTo>
                  <a:cubicBezTo>
                    <a:pt x="-1562" y="178333"/>
                    <a:pt x="-542" y="187744"/>
                    <a:pt x="5026" y="194802"/>
                  </a:cubicBezTo>
                  <a:lnTo>
                    <a:pt x="98517" y="312600"/>
                  </a:lnTo>
                  <a:cubicBezTo>
                    <a:pt x="102987" y="318193"/>
                    <a:pt x="109576" y="321416"/>
                    <a:pt x="116712" y="3214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cxnSp>
        <p:nvCxnSpPr>
          <p:cNvPr id="368" name="Google Shape;368;p27"/>
          <p:cNvCxnSpPr/>
          <p:nvPr/>
        </p:nvCxnSpPr>
        <p:spPr>
          <a:xfrm>
            <a:off x="1997805" y="4482282"/>
            <a:ext cx="0" cy="628800"/>
          </a:xfrm>
          <a:prstGeom prst="straightConnector1">
            <a:avLst/>
          </a:prstGeom>
          <a:noFill/>
          <a:ln w="12700" cap="flat" cmpd="sng">
            <a:solidFill>
              <a:srgbClr val="1FD9E2"/>
            </a:solidFill>
            <a:prstDash val="solid"/>
            <a:round/>
            <a:headEnd type="none" w="sm" len="sm"/>
            <a:tailEnd type="none" w="sm" len="sm"/>
          </a:ln>
        </p:spPr>
      </p:cxnSp>
      <p:cxnSp>
        <p:nvCxnSpPr>
          <p:cNvPr id="369" name="Google Shape;369;p27"/>
          <p:cNvCxnSpPr>
            <a:endCxn id="370" idx="0"/>
          </p:cNvCxnSpPr>
          <p:nvPr/>
        </p:nvCxnSpPr>
        <p:spPr>
          <a:xfrm>
            <a:off x="1997734" y="5861488"/>
            <a:ext cx="3000" cy="238500"/>
          </a:xfrm>
          <a:prstGeom prst="straightConnector1">
            <a:avLst/>
          </a:prstGeom>
          <a:noFill/>
          <a:ln w="12700" cap="flat" cmpd="sng">
            <a:solidFill>
              <a:srgbClr val="1FD9E2"/>
            </a:solidFill>
            <a:prstDash val="solid"/>
            <a:round/>
            <a:headEnd type="none" w="sm" len="sm"/>
            <a:tailEnd type="none" w="sm" len="sm"/>
          </a:ln>
        </p:spPr>
      </p:cxnSp>
      <p:cxnSp>
        <p:nvCxnSpPr>
          <p:cNvPr id="371" name="Google Shape;371;p27"/>
          <p:cNvCxnSpPr/>
          <p:nvPr/>
        </p:nvCxnSpPr>
        <p:spPr>
          <a:xfrm>
            <a:off x="1997805" y="6844482"/>
            <a:ext cx="3000" cy="238500"/>
          </a:xfrm>
          <a:prstGeom prst="straightConnector1">
            <a:avLst/>
          </a:prstGeom>
          <a:noFill/>
          <a:ln w="12700" cap="flat" cmpd="sng">
            <a:solidFill>
              <a:srgbClr val="1FD9E2"/>
            </a:solidFill>
            <a:prstDash val="solid"/>
            <a:round/>
            <a:headEnd type="none" w="sm" len="sm"/>
            <a:tailEnd type="none" w="sm" len="sm"/>
          </a:ln>
        </p:spPr>
      </p:cxnSp>
      <p:cxnSp>
        <p:nvCxnSpPr>
          <p:cNvPr id="372" name="Google Shape;372;p27"/>
          <p:cNvCxnSpPr/>
          <p:nvPr/>
        </p:nvCxnSpPr>
        <p:spPr>
          <a:xfrm>
            <a:off x="1997805" y="7850322"/>
            <a:ext cx="3000" cy="238500"/>
          </a:xfrm>
          <a:prstGeom prst="straightConnector1">
            <a:avLst/>
          </a:prstGeom>
          <a:noFill/>
          <a:ln w="12700" cap="flat" cmpd="sng">
            <a:solidFill>
              <a:srgbClr val="1FD9E2"/>
            </a:solidFill>
            <a:prstDash val="solid"/>
            <a:round/>
            <a:headEnd type="none" w="sm" len="sm"/>
            <a:tailEnd type="none" w="sm" len="sm"/>
          </a:ln>
        </p:spPr>
      </p:cxnSp>
      <p:sp>
        <p:nvSpPr>
          <p:cNvPr id="373" name="Google Shape;373;p27"/>
          <p:cNvSpPr txBox="1"/>
          <p:nvPr/>
        </p:nvSpPr>
        <p:spPr>
          <a:xfrm>
            <a:off x="2380234" y="3789783"/>
            <a:ext cx="8004000" cy="11469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s" sz="4000" b="0" i="0" u="none" strike="noStrike" cap="none">
                <a:solidFill>
                  <a:srgbClr val="1FD9E2"/>
                </a:solidFill>
                <a:latin typeface="Poppins ExtraBold"/>
                <a:ea typeface="Poppins ExtraBold"/>
                <a:cs typeface="Poppins ExtraBold"/>
                <a:sym typeface="Poppins ExtraBold"/>
              </a:rPr>
              <a:t>SPIF’s</a:t>
            </a:r>
            <a:endParaRPr sz="4000" b="0" i="0" u="none" strike="noStrike" cap="none">
              <a:solidFill>
                <a:srgbClr val="1FD9E2"/>
              </a:solidFill>
              <a:latin typeface="Poppins ExtraBold"/>
              <a:ea typeface="Poppins ExtraBold"/>
              <a:cs typeface="Poppins ExtraBold"/>
              <a:sym typeface="Poppins ExtraBold"/>
            </a:endParaRPr>
          </a:p>
        </p:txBody>
      </p:sp>
      <p:sp>
        <p:nvSpPr>
          <p:cNvPr id="374" name="Google Shape;374;p27"/>
          <p:cNvSpPr/>
          <p:nvPr/>
        </p:nvSpPr>
        <p:spPr>
          <a:xfrm>
            <a:off x="1621234" y="5116038"/>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7"/>
          <p:cNvSpPr/>
          <p:nvPr/>
        </p:nvSpPr>
        <p:spPr>
          <a:xfrm>
            <a:off x="1621234" y="6099988"/>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7"/>
          <p:cNvSpPr/>
          <p:nvPr/>
        </p:nvSpPr>
        <p:spPr>
          <a:xfrm>
            <a:off x="1621234" y="7083938"/>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7"/>
          <p:cNvSpPr/>
          <p:nvPr/>
        </p:nvSpPr>
        <p:spPr>
          <a:xfrm>
            <a:off x="1621234" y="8080588"/>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7"/>
          <p:cNvSpPr txBox="1"/>
          <p:nvPr/>
        </p:nvSpPr>
        <p:spPr>
          <a:xfrm>
            <a:off x="2419917" y="4941473"/>
            <a:ext cx="7646270" cy="1035835"/>
          </a:xfrm>
          <a:prstGeom prst="rect">
            <a:avLst/>
          </a:prstGeom>
          <a:noFill/>
          <a:ln>
            <a:noFill/>
          </a:ln>
        </p:spPr>
        <p:txBody>
          <a:bodyPr spcFirstLastPara="1" wrap="square" lIns="182850" tIns="182850" rIns="182850" bIns="182850" anchor="t" anchorCtr="0">
            <a:noAutofit/>
          </a:bodyPr>
          <a:lstStyle/>
          <a:p>
            <a:pPr>
              <a:lnSpc>
                <a:spcPct val="115000"/>
              </a:lnSpc>
              <a:buSzPts val="4000"/>
            </a:pPr>
            <a:r>
              <a:rPr lang="es" sz="4000" b="1" i="0" u="none" strike="noStrike" cap="none" dirty="0">
                <a:solidFill>
                  <a:schemeClr val="lt1"/>
                </a:solidFill>
                <a:latin typeface="Poppins"/>
                <a:ea typeface="Poppins"/>
                <a:cs typeface="Poppins"/>
                <a:sym typeface="Poppins"/>
              </a:rPr>
              <a:t>Viaje</a:t>
            </a:r>
            <a:r>
              <a:rPr lang="es" sz="1800" b="1" i="0" u="none" strike="noStrike" cap="none" dirty="0">
                <a:solidFill>
                  <a:schemeClr val="lt1"/>
                </a:solidFill>
                <a:latin typeface="Poppins"/>
                <a:ea typeface="Poppins"/>
                <a:cs typeface="Poppins"/>
                <a:sym typeface="Poppins"/>
              </a:rPr>
              <a:t> </a:t>
            </a:r>
            <a:r>
              <a:rPr lang="es" sz="2000" b="0" i="0" u="none" strike="noStrike" cap="none" dirty="0">
                <a:solidFill>
                  <a:schemeClr val="lt1"/>
                </a:solidFill>
                <a:latin typeface="Poppins Light"/>
                <a:ea typeface="Poppins Light"/>
                <a:cs typeface="Poppins Light"/>
                <a:sym typeface="Poppins Light"/>
              </a:rPr>
              <a:t>al MSP Summit en </a:t>
            </a:r>
            <a:r>
              <a:rPr lang="es" sz="2000" b="1" i="0" u="none" strike="noStrike" cap="none" dirty="0">
                <a:solidFill>
                  <a:schemeClr val="lt1"/>
                </a:solidFill>
                <a:latin typeface="Poppins"/>
                <a:ea typeface="Poppins"/>
                <a:cs typeface="Poppins"/>
                <a:sym typeface="Poppins"/>
              </a:rPr>
              <a:t>USA</a:t>
            </a:r>
            <a:r>
              <a:rPr lang="es" sz="2000" b="1" i="0" u="none" strike="noStrike" cap="none" dirty="0">
                <a:solidFill>
                  <a:schemeClr val="lt1"/>
                </a:solidFill>
                <a:latin typeface="Poppins"/>
                <a:ea typeface="Poppins Light"/>
                <a:cs typeface="Poppins"/>
                <a:sym typeface="Poppins Light"/>
              </a:rPr>
              <a:t> </a:t>
            </a:r>
            <a:r>
              <a:rPr lang="es" sz="2000" b="1" dirty="0">
                <a:solidFill>
                  <a:schemeClr val="lt1"/>
                </a:solidFill>
                <a:latin typeface="Poppins"/>
                <a:ea typeface="Poppins Light"/>
                <a:cs typeface="Poppins"/>
                <a:sym typeface="Poppins Light"/>
              </a:rPr>
              <a:t>(Septiembre)</a:t>
            </a:r>
            <a:r>
              <a:rPr lang="es" sz="2000" dirty="0">
                <a:solidFill>
                  <a:schemeClr val="lt1"/>
                </a:solidFill>
                <a:latin typeface="Poppins Light"/>
                <a:ea typeface="Poppins Light"/>
                <a:cs typeface="Poppins Light"/>
                <a:sym typeface="Poppins Light"/>
              </a:rPr>
              <a:t> </a:t>
            </a:r>
            <a:r>
              <a:rPr lang="es" sz="2000" b="0" i="0" u="none" strike="noStrike" cap="none" dirty="0">
                <a:solidFill>
                  <a:schemeClr val="lt1"/>
                </a:solidFill>
                <a:latin typeface="Poppins Light"/>
                <a:ea typeface="Poppins Light"/>
                <a:cs typeface="Poppins Light"/>
                <a:sym typeface="Poppins Light"/>
              </a:rPr>
              <a:t>(1px).</a:t>
            </a:r>
            <a:endParaRPr sz="1800" b="0" i="0" u="none" strike="noStrike" cap="none" dirty="0">
              <a:solidFill>
                <a:schemeClr val="lt1"/>
              </a:solidFill>
              <a:latin typeface="Poppins Light"/>
              <a:ea typeface="Poppins Light"/>
              <a:cs typeface="Poppins Light"/>
              <a:sym typeface="Poppins Light"/>
            </a:endParaRPr>
          </a:p>
        </p:txBody>
      </p:sp>
      <p:sp>
        <p:nvSpPr>
          <p:cNvPr id="378" name="Google Shape;378;p27"/>
          <p:cNvSpPr txBox="1"/>
          <p:nvPr/>
        </p:nvSpPr>
        <p:spPr>
          <a:xfrm>
            <a:off x="2501559" y="6002189"/>
            <a:ext cx="6938700" cy="9678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4000" b="1" i="0" u="none" strike="noStrike" cap="none">
                <a:solidFill>
                  <a:schemeClr val="lt1"/>
                </a:solidFill>
                <a:latin typeface="Poppins"/>
                <a:ea typeface="Poppins"/>
                <a:cs typeface="Poppins"/>
                <a:sym typeface="Poppins"/>
              </a:rPr>
              <a:t>Gira</a:t>
            </a:r>
            <a:r>
              <a:rPr lang="es" sz="1800" b="0" i="0" u="none" strike="noStrike" cap="none">
                <a:solidFill>
                  <a:schemeClr val="lt1"/>
                </a:solidFill>
                <a:latin typeface="Poppins Light"/>
                <a:ea typeface="Poppins Light"/>
                <a:cs typeface="Poppins Light"/>
                <a:sym typeface="Poppins Light"/>
              </a:rPr>
              <a:t> a conocer algún DC de IFX (Col, Chi, Cri) (1px).</a:t>
            </a:r>
            <a:endParaRPr sz="1800" b="0" i="0" u="none" strike="noStrike" cap="none">
              <a:solidFill>
                <a:schemeClr val="lt1"/>
              </a:solidFill>
              <a:latin typeface="Poppins Light"/>
              <a:ea typeface="Poppins Light"/>
              <a:cs typeface="Poppins Light"/>
              <a:sym typeface="Poppins Light"/>
            </a:endParaRPr>
          </a:p>
        </p:txBody>
      </p:sp>
      <p:sp>
        <p:nvSpPr>
          <p:cNvPr id="379" name="Google Shape;379;p27"/>
          <p:cNvSpPr txBox="1"/>
          <p:nvPr/>
        </p:nvSpPr>
        <p:spPr>
          <a:xfrm>
            <a:off x="2501559" y="6981266"/>
            <a:ext cx="6938700" cy="10104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4000" b="1" i="0" u="none" strike="noStrike" cap="none">
                <a:solidFill>
                  <a:schemeClr val="lt1"/>
                </a:solidFill>
                <a:latin typeface="Poppins"/>
                <a:ea typeface="Poppins"/>
                <a:cs typeface="Poppins"/>
                <a:sym typeface="Poppins"/>
              </a:rPr>
              <a:t>2 Ipads</a:t>
            </a:r>
            <a:r>
              <a:rPr lang="es" sz="1800" b="0" i="0" u="none" strike="noStrike" cap="none">
                <a:solidFill>
                  <a:schemeClr val="lt1"/>
                </a:solidFill>
                <a:latin typeface="Poppins Light"/>
                <a:ea typeface="Poppins Light"/>
                <a:cs typeface="Poppins Light"/>
                <a:sym typeface="Poppins Light"/>
              </a:rPr>
              <a:t> Última Generación.</a:t>
            </a:r>
            <a:endParaRPr sz="1800" b="0" i="0" u="none" strike="noStrike" cap="none">
              <a:solidFill>
                <a:schemeClr val="lt1"/>
              </a:solidFill>
              <a:latin typeface="Poppins Light"/>
              <a:ea typeface="Poppins Light"/>
              <a:cs typeface="Poppins Light"/>
              <a:sym typeface="Poppins Light"/>
            </a:endParaRPr>
          </a:p>
        </p:txBody>
      </p:sp>
      <p:sp>
        <p:nvSpPr>
          <p:cNvPr id="380" name="Google Shape;380;p27"/>
          <p:cNvSpPr txBox="1"/>
          <p:nvPr/>
        </p:nvSpPr>
        <p:spPr>
          <a:xfrm>
            <a:off x="2501559" y="7977918"/>
            <a:ext cx="6938700" cy="1010400"/>
          </a:xfrm>
          <a:prstGeom prst="rect">
            <a:avLst/>
          </a:prstGeom>
          <a:noFill/>
          <a:ln>
            <a:noFill/>
          </a:ln>
        </p:spPr>
        <p:txBody>
          <a:bodyPr spcFirstLastPara="1" wrap="square" lIns="182850" tIns="182850" rIns="182850" bIns="182850" anchor="t" anchorCtr="0">
            <a:noAutofit/>
          </a:bodyPr>
          <a:lstStyle/>
          <a:p>
            <a:pPr>
              <a:lnSpc>
                <a:spcPct val="115000"/>
              </a:lnSpc>
              <a:buClr>
                <a:schemeClr val="dk1"/>
              </a:buClr>
              <a:buSzPts val="1100"/>
            </a:pPr>
            <a:r>
              <a:rPr lang="es" sz="4000" b="1" i="0" u="none" strike="noStrike" cap="none" dirty="0">
                <a:solidFill>
                  <a:schemeClr val="lt1"/>
                </a:solidFill>
                <a:latin typeface="Poppins"/>
                <a:ea typeface="Poppins"/>
                <a:cs typeface="Poppins"/>
                <a:sym typeface="Poppins"/>
              </a:rPr>
              <a:t>Viaje</a:t>
            </a:r>
            <a:r>
              <a:rPr lang="es" sz="1800" b="0" i="0" u="none" strike="noStrike" cap="none" dirty="0">
                <a:solidFill>
                  <a:schemeClr val="lt1"/>
                </a:solidFill>
                <a:latin typeface="Poppins Light"/>
                <a:ea typeface="Poppins Light"/>
                <a:cs typeface="Poppins Light"/>
                <a:sym typeface="Poppins Light"/>
              </a:rPr>
              <a:t> al MSP Expo en </a:t>
            </a:r>
            <a:r>
              <a:rPr lang="es" sz="1800" b="1" i="0" u="none" strike="noStrike" cap="none" dirty="0">
                <a:solidFill>
                  <a:schemeClr val="lt1"/>
                </a:solidFill>
                <a:latin typeface="Poppins"/>
                <a:ea typeface="Poppins"/>
                <a:cs typeface="Poppins"/>
                <a:sym typeface="Poppins"/>
              </a:rPr>
              <a:t>Las Vegas</a:t>
            </a:r>
            <a:r>
              <a:rPr lang="es" sz="1800" b="1" i="0" u="none" strike="noStrike" cap="none" dirty="0">
                <a:solidFill>
                  <a:schemeClr val="lt1"/>
                </a:solidFill>
                <a:latin typeface="Poppins"/>
                <a:ea typeface="Poppins Light"/>
                <a:cs typeface="Poppins"/>
                <a:sym typeface="Poppins Light"/>
              </a:rPr>
              <a:t> (</a:t>
            </a:r>
            <a:r>
              <a:rPr lang="es" sz="1800" b="1" dirty="0">
                <a:solidFill>
                  <a:schemeClr val="lt1"/>
                </a:solidFill>
                <a:latin typeface="Poppins"/>
                <a:ea typeface="Poppins Light"/>
                <a:cs typeface="Poppins"/>
                <a:sym typeface="Poppins Light"/>
              </a:rPr>
              <a:t>Marzo)</a:t>
            </a:r>
            <a:r>
              <a:rPr lang="es" sz="1800" dirty="0">
                <a:solidFill>
                  <a:schemeClr val="lt1"/>
                </a:solidFill>
                <a:latin typeface="Poppins Light"/>
                <a:ea typeface="Poppins Light"/>
                <a:cs typeface="Poppins Light"/>
                <a:sym typeface="Poppins Light"/>
              </a:rPr>
              <a:t> (</a:t>
            </a:r>
            <a:r>
              <a:rPr lang="es" sz="1800" b="0" i="0" u="none" strike="noStrike" cap="none" dirty="0">
                <a:solidFill>
                  <a:schemeClr val="lt1"/>
                </a:solidFill>
                <a:latin typeface="Poppins Light"/>
                <a:ea typeface="Poppins Light"/>
                <a:cs typeface="Poppins Light"/>
                <a:sym typeface="Poppins Light"/>
              </a:rPr>
              <a:t>1px).</a:t>
            </a:r>
            <a:endParaRPr sz="1800" b="0" i="0" u="none" strike="noStrike" cap="none" dirty="0">
              <a:solidFill>
                <a:schemeClr val="lt1"/>
              </a:solidFill>
              <a:latin typeface="Poppins Light"/>
              <a:ea typeface="Poppins Light"/>
              <a:cs typeface="Poppins Light"/>
              <a:sym typeface="Poppins Light"/>
            </a:endParaRPr>
          </a:p>
        </p:txBody>
      </p:sp>
      <p:sp>
        <p:nvSpPr>
          <p:cNvPr id="381" name="Google Shape;381;p27"/>
          <p:cNvSpPr txBox="1"/>
          <p:nvPr/>
        </p:nvSpPr>
        <p:spPr>
          <a:xfrm>
            <a:off x="1649434" y="5161306"/>
            <a:ext cx="7026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i="0" u="none" strike="noStrike" cap="none">
                <a:solidFill>
                  <a:schemeClr val="lt1"/>
                </a:solidFill>
                <a:latin typeface="Poppins"/>
                <a:ea typeface="Poppins"/>
                <a:cs typeface="Poppins"/>
                <a:sym typeface="Poppins"/>
              </a:rPr>
              <a:t>Q1</a:t>
            </a:r>
            <a:endParaRPr sz="2000" b="0" i="0" u="none" strike="noStrike" cap="none">
              <a:solidFill>
                <a:schemeClr val="lt1"/>
              </a:solidFill>
              <a:latin typeface="Poppins Light"/>
              <a:ea typeface="Poppins Light"/>
              <a:cs typeface="Poppins Light"/>
              <a:sym typeface="Poppins Light"/>
            </a:endParaRPr>
          </a:p>
        </p:txBody>
      </p:sp>
      <p:sp>
        <p:nvSpPr>
          <p:cNvPr id="382" name="Google Shape;382;p27"/>
          <p:cNvSpPr txBox="1"/>
          <p:nvPr/>
        </p:nvSpPr>
        <p:spPr>
          <a:xfrm>
            <a:off x="1574734" y="6122618"/>
            <a:ext cx="8520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i="0" u="none" strike="noStrike" cap="none">
                <a:solidFill>
                  <a:schemeClr val="lt1"/>
                </a:solidFill>
                <a:latin typeface="Poppins"/>
                <a:ea typeface="Poppins"/>
                <a:cs typeface="Poppins"/>
                <a:sym typeface="Poppins"/>
              </a:rPr>
              <a:t>Q2</a:t>
            </a:r>
            <a:endParaRPr sz="2000" b="0" i="0" u="none" strike="noStrike" cap="none">
              <a:solidFill>
                <a:schemeClr val="lt1"/>
              </a:solidFill>
              <a:latin typeface="Poppins Light"/>
              <a:ea typeface="Poppins Light"/>
              <a:cs typeface="Poppins Light"/>
              <a:sym typeface="Poppins Light"/>
            </a:endParaRPr>
          </a:p>
        </p:txBody>
      </p:sp>
      <p:sp>
        <p:nvSpPr>
          <p:cNvPr id="383" name="Google Shape;383;p27"/>
          <p:cNvSpPr txBox="1"/>
          <p:nvPr/>
        </p:nvSpPr>
        <p:spPr>
          <a:xfrm>
            <a:off x="1574734" y="7124293"/>
            <a:ext cx="8520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i="0" u="none" strike="noStrike" cap="none">
                <a:solidFill>
                  <a:schemeClr val="lt1"/>
                </a:solidFill>
                <a:latin typeface="Poppins"/>
                <a:ea typeface="Poppins"/>
                <a:cs typeface="Poppins"/>
                <a:sym typeface="Poppins"/>
              </a:rPr>
              <a:t>Q3</a:t>
            </a:r>
            <a:endParaRPr sz="2000" b="0" i="0" u="none" strike="noStrike" cap="none">
              <a:solidFill>
                <a:schemeClr val="lt1"/>
              </a:solidFill>
              <a:latin typeface="Poppins Light"/>
              <a:ea typeface="Poppins Light"/>
              <a:cs typeface="Poppins Light"/>
              <a:sym typeface="Poppins Light"/>
            </a:endParaRPr>
          </a:p>
        </p:txBody>
      </p:sp>
      <p:sp>
        <p:nvSpPr>
          <p:cNvPr id="384" name="Google Shape;384;p27"/>
          <p:cNvSpPr txBox="1"/>
          <p:nvPr/>
        </p:nvSpPr>
        <p:spPr>
          <a:xfrm>
            <a:off x="1574734" y="8120943"/>
            <a:ext cx="8520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i="0" u="none" strike="noStrike" cap="none">
                <a:solidFill>
                  <a:schemeClr val="lt1"/>
                </a:solidFill>
                <a:latin typeface="Poppins"/>
                <a:ea typeface="Poppins"/>
                <a:cs typeface="Poppins"/>
                <a:sym typeface="Poppins"/>
              </a:rPr>
              <a:t>Q4</a:t>
            </a:r>
            <a:endParaRPr sz="2000" b="0" i="0" u="none" strike="noStrike" cap="none">
              <a:solidFill>
                <a:schemeClr val="lt1"/>
              </a:solidFill>
              <a:latin typeface="Poppins Light"/>
              <a:ea typeface="Poppins Light"/>
              <a:cs typeface="Poppins Light"/>
              <a:sym typeface="Poppins Light"/>
            </a:endParaRPr>
          </a:p>
        </p:txBody>
      </p:sp>
      <p:pic>
        <p:nvPicPr>
          <p:cNvPr id="385" name="Google Shape;385;p27" title="Logo bl.png"/>
          <p:cNvPicPr preferRelativeResize="0"/>
          <p:nvPr/>
        </p:nvPicPr>
        <p:blipFill rotWithShape="1">
          <a:blip r:embed="rId4">
            <a:alphaModFix/>
          </a:blip>
          <a:srcRect/>
          <a:stretch/>
        </p:blipFill>
        <p:spPr>
          <a:xfrm>
            <a:off x="16598836" y="573022"/>
            <a:ext cx="1056528" cy="1062397"/>
          </a:xfrm>
          <a:prstGeom prst="rect">
            <a:avLst/>
          </a:prstGeom>
          <a:noFill/>
          <a:ln>
            <a:noFill/>
          </a:ln>
          <a:effectLst>
            <a:outerShdw blurRad="190500" sx="110000" sy="110000" algn="ctr" rotWithShape="0">
              <a:srgbClr val="000000">
                <a:alpha val="46670"/>
              </a:srgbClr>
            </a:outerShdw>
          </a:effectLst>
        </p:spPr>
      </p:pic>
      <p:sp>
        <p:nvSpPr>
          <p:cNvPr id="386" name="Google Shape;386;p27"/>
          <p:cNvSpPr/>
          <p:nvPr/>
        </p:nvSpPr>
        <p:spPr>
          <a:xfrm>
            <a:off x="1574734" y="2551493"/>
            <a:ext cx="5385600" cy="6798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27"/>
          <p:cNvSpPr txBox="1"/>
          <p:nvPr/>
        </p:nvSpPr>
        <p:spPr>
          <a:xfrm>
            <a:off x="1502165" y="1093997"/>
            <a:ext cx="4762500" cy="5556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500"/>
              <a:buFont typeface="Arial"/>
              <a:buNone/>
            </a:pPr>
            <a:r>
              <a:rPr lang="es" sz="2500" b="1" i="0" u="none" strike="noStrike" cap="none">
                <a:solidFill>
                  <a:schemeClr val="lt1"/>
                </a:solidFill>
                <a:latin typeface="Poppins"/>
                <a:ea typeface="Poppins"/>
                <a:cs typeface="Poppins"/>
                <a:sym typeface="Poppins"/>
              </a:rPr>
              <a:t>Premios por Cumplimiento</a:t>
            </a:r>
            <a:endParaRPr sz="2500" b="1" i="0" u="none" strike="noStrike" cap="none">
              <a:solidFill>
                <a:schemeClr val="lt1"/>
              </a:solidFill>
              <a:latin typeface="Poppins"/>
              <a:ea typeface="Poppins"/>
              <a:cs typeface="Poppins"/>
              <a:sym typeface="Poppins"/>
            </a:endParaRPr>
          </a:p>
        </p:txBody>
      </p:sp>
      <p:sp>
        <p:nvSpPr>
          <p:cNvPr id="388" name="Google Shape;388;p27"/>
          <p:cNvSpPr txBox="1"/>
          <p:nvPr/>
        </p:nvSpPr>
        <p:spPr>
          <a:xfrm>
            <a:off x="1502165" y="1412825"/>
            <a:ext cx="5987700" cy="5160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6000"/>
              <a:buFont typeface="Arial"/>
              <a:buNone/>
            </a:pPr>
            <a:r>
              <a:rPr lang="es" sz="6000" b="1" i="0" u="none" strike="noStrike" cap="none" dirty="0">
                <a:solidFill>
                  <a:schemeClr val="lt1"/>
                </a:solidFill>
                <a:latin typeface="Poppins"/>
                <a:ea typeface="Poppins"/>
                <a:cs typeface="Poppins"/>
                <a:sym typeface="Poppins"/>
              </a:rPr>
              <a:t>Trimestral</a:t>
            </a:r>
            <a:endParaRPr sz="6000" b="1" i="0" u="none" strike="noStrike" cap="none" dirty="0">
              <a:solidFill>
                <a:schemeClr val="lt1"/>
              </a:solidFill>
              <a:latin typeface="Poppins"/>
              <a:ea typeface="Poppins"/>
              <a:cs typeface="Poppins"/>
              <a:sym typeface="Poppins"/>
            </a:endParaRPr>
          </a:p>
        </p:txBody>
      </p:sp>
      <p:sp>
        <p:nvSpPr>
          <p:cNvPr id="389" name="Google Shape;389;p27"/>
          <p:cNvSpPr txBox="1"/>
          <p:nvPr/>
        </p:nvSpPr>
        <p:spPr>
          <a:xfrm>
            <a:off x="1574734" y="2424421"/>
            <a:ext cx="5605800" cy="516000"/>
          </a:xfrm>
          <a:prstGeom prst="rect">
            <a:avLst/>
          </a:prstGeom>
          <a:noFill/>
          <a:ln>
            <a:noFill/>
          </a:ln>
        </p:spPr>
        <p:txBody>
          <a:bodyPr spcFirstLastPara="1" wrap="square" lIns="182850" tIns="182850" rIns="182850" bIns="182850" anchor="t" anchorCtr="0">
            <a:noAutofit/>
          </a:bodyPr>
          <a:lstStyle/>
          <a:p>
            <a:pPr>
              <a:lnSpc>
                <a:spcPct val="115000"/>
              </a:lnSpc>
              <a:buSzPts val="4000"/>
            </a:pPr>
            <a:r>
              <a:rPr lang="es" sz="4000" b="1" dirty="0">
                <a:solidFill>
                  <a:schemeClr val="lt1"/>
                </a:solidFill>
                <a:latin typeface="Poppins"/>
                <a:ea typeface="Poppins"/>
                <a:cs typeface="Poppins"/>
                <a:sym typeface="Poppins"/>
              </a:rPr>
              <a:t>MRC = US</a:t>
            </a:r>
            <a:r>
              <a:rPr lang="es" sz="4000" b="1" i="0" u="none" strike="noStrike" cap="none" dirty="0">
                <a:solidFill>
                  <a:schemeClr val="lt1"/>
                </a:solidFill>
                <a:latin typeface="Poppins"/>
                <a:ea typeface="Poppins"/>
                <a:cs typeface="Poppins"/>
                <a:sym typeface="Poppins"/>
              </a:rPr>
              <a:t>$25.000/Q </a:t>
            </a:r>
            <a:endParaRPr lang="es" sz="4000" b="1" i="0" u="none" strike="noStrike" cap="none" dirty="0">
              <a:solidFill>
                <a:schemeClr val="lt1"/>
              </a:solidFill>
              <a:latin typeface="Poppins"/>
              <a:ea typeface="Poppins"/>
              <a:cs typeface="Poppins"/>
            </a:endParaRPr>
          </a:p>
        </p:txBody>
      </p:sp>
      <p:sp>
        <p:nvSpPr>
          <p:cNvPr id="390" name="Google Shape;390;p27"/>
          <p:cNvSpPr/>
          <p:nvPr/>
        </p:nvSpPr>
        <p:spPr>
          <a:xfrm>
            <a:off x="1621234" y="3877770"/>
            <a:ext cx="759000" cy="759000"/>
          </a:xfrm>
          <a:prstGeom prst="roundRect">
            <a:avLst>
              <a:gd name="adj" fmla="val 16667"/>
            </a:avLst>
          </a:prstGeom>
          <a:solidFill>
            <a:srgbClr val="1FD9E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1" name="Google Shape;391;p27"/>
          <p:cNvGrpSpPr/>
          <p:nvPr/>
        </p:nvGrpSpPr>
        <p:grpSpPr>
          <a:xfrm>
            <a:off x="1717271" y="3969554"/>
            <a:ext cx="560869" cy="546077"/>
            <a:chOff x="6705677" y="2769012"/>
            <a:chExt cx="4877120" cy="4748498"/>
          </a:xfrm>
        </p:grpSpPr>
        <p:sp>
          <p:nvSpPr>
            <p:cNvPr id="392" name="Google Shape;392;p27"/>
            <p:cNvSpPr/>
            <p:nvPr/>
          </p:nvSpPr>
          <p:spPr>
            <a:xfrm>
              <a:off x="8693658" y="6283737"/>
              <a:ext cx="900779" cy="142875"/>
            </a:xfrm>
            <a:custGeom>
              <a:avLst/>
              <a:gdLst/>
              <a:ahLst/>
              <a:cxnLst/>
              <a:rect l="l" t="t" r="r" b="b"/>
              <a:pathLst>
                <a:path w="900779" h="142875" extrusionOk="0">
                  <a:moveTo>
                    <a:pt x="829342" y="0"/>
                  </a:moveTo>
                  <a:lnTo>
                    <a:pt x="71438" y="0"/>
                  </a:lnTo>
                  <a:cubicBezTo>
                    <a:pt x="32004" y="0"/>
                    <a:pt x="0" y="32004"/>
                    <a:pt x="0" y="71438"/>
                  </a:cubicBezTo>
                  <a:cubicBezTo>
                    <a:pt x="0" y="110871"/>
                    <a:pt x="32004" y="142875"/>
                    <a:pt x="71438" y="142875"/>
                  </a:cubicBezTo>
                  <a:lnTo>
                    <a:pt x="829342" y="142875"/>
                  </a:lnTo>
                  <a:cubicBezTo>
                    <a:pt x="868775" y="142875"/>
                    <a:pt x="900779" y="110871"/>
                    <a:pt x="900779" y="71438"/>
                  </a:cubicBezTo>
                  <a:cubicBezTo>
                    <a:pt x="900779" y="32004"/>
                    <a:pt x="868775" y="0"/>
                    <a:pt x="8293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7"/>
            <p:cNvSpPr/>
            <p:nvPr/>
          </p:nvSpPr>
          <p:spPr>
            <a:xfrm>
              <a:off x="8878824" y="6583299"/>
              <a:ext cx="530256" cy="142875"/>
            </a:xfrm>
            <a:custGeom>
              <a:avLst/>
              <a:gdLst/>
              <a:ahLst/>
              <a:cxnLst/>
              <a:rect l="l" t="t" r="r" b="b"/>
              <a:pathLst>
                <a:path w="530256" h="142875" extrusionOk="0">
                  <a:moveTo>
                    <a:pt x="458819" y="0"/>
                  </a:moveTo>
                  <a:lnTo>
                    <a:pt x="71438" y="0"/>
                  </a:lnTo>
                  <a:cubicBezTo>
                    <a:pt x="32004" y="0"/>
                    <a:pt x="0" y="32004"/>
                    <a:pt x="0" y="71438"/>
                  </a:cubicBezTo>
                  <a:cubicBezTo>
                    <a:pt x="0" y="110871"/>
                    <a:pt x="32004" y="142875"/>
                    <a:pt x="71438" y="142875"/>
                  </a:cubicBezTo>
                  <a:lnTo>
                    <a:pt x="458819" y="142875"/>
                  </a:lnTo>
                  <a:cubicBezTo>
                    <a:pt x="498253" y="142875"/>
                    <a:pt x="530257" y="110871"/>
                    <a:pt x="530257" y="71438"/>
                  </a:cubicBezTo>
                  <a:cubicBezTo>
                    <a:pt x="530257" y="32004"/>
                    <a:pt x="498253" y="0"/>
                    <a:pt x="45881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7"/>
            <p:cNvSpPr/>
            <p:nvPr/>
          </p:nvSpPr>
          <p:spPr>
            <a:xfrm>
              <a:off x="6705677" y="2769012"/>
              <a:ext cx="4877120" cy="4748498"/>
            </a:xfrm>
            <a:custGeom>
              <a:avLst/>
              <a:gdLst/>
              <a:ahLst/>
              <a:cxnLst/>
              <a:rect l="l" t="t" r="r" b="b"/>
              <a:pathLst>
                <a:path w="4877120" h="4748498" extrusionOk="0">
                  <a:moveTo>
                    <a:pt x="4847386" y="2015204"/>
                  </a:moveTo>
                  <a:cubicBezTo>
                    <a:pt x="4813572" y="1958245"/>
                    <a:pt x="4756326" y="1921478"/>
                    <a:pt x="4690509" y="1914239"/>
                  </a:cubicBezTo>
                  <a:cubicBezTo>
                    <a:pt x="4547539" y="1898714"/>
                    <a:pt x="4420284" y="1921193"/>
                    <a:pt x="4322653" y="1979105"/>
                  </a:cubicBezTo>
                  <a:cubicBezTo>
                    <a:pt x="4302651" y="1990916"/>
                    <a:pt x="4283506" y="2004727"/>
                    <a:pt x="4265027" y="2020062"/>
                  </a:cubicBezTo>
                  <a:cubicBezTo>
                    <a:pt x="4269599" y="1967294"/>
                    <a:pt x="4271980" y="1914049"/>
                    <a:pt x="4272075" y="1860423"/>
                  </a:cubicBezTo>
                  <a:cubicBezTo>
                    <a:pt x="4309604" y="1846898"/>
                    <a:pt x="4342656" y="1822609"/>
                    <a:pt x="4367516" y="1789462"/>
                  </a:cubicBezTo>
                  <a:cubicBezTo>
                    <a:pt x="4453908" y="1674400"/>
                    <a:pt x="4499532" y="1553623"/>
                    <a:pt x="4499532" y="1440085"/>
                  </a:cubicBezTo>
                  <a:cubicBezTo>
                    <a:pt x="4499532" y="1326547"/>
                    <a:pt x="4453908" y="1205770"/>
                    <a:pt x="4367516" y="1090708"/>
                  </a:cubicBezTo>
                  <a:cubicBezTo>
                    <a:pt x="4327701" y="1037749"/>
                    <a:pt x="4266932" y="1007364"/>
                    <a:pt x="4200638" y="1007364"/>
                  </a:cubicBezTo>
                  <a:cubicBezTo>
                    <a:pt x="4134344" y="1007364"/>
                    <a:pt x="4073574" y="1037749"/>
                    <a:pt x="4033760" y="1090708"/>
                  </a:cubicBezTo>
                  <a:cubicBezTo>
                    <a:pt x="3947368" y="1205674"/>
                    <a:pt x="3901744" y="1326547"/>
                    <a:pt x="3901744" y="1440085"/>
                  </a:cubicBezTo>
                  <a:cubicBezTo>
                    <a:pt x="3901744" y="1553623"/>
                    <a:pt x="3947368" y="1674495"/>
                    <a:pt x="4033760" y="1789462"/>
                  </a:cubicBezTo>
                  <a:cubicBezTo>
                    <a:pt x="4058620" y="1822609"/>
                    <a:pt x="4091672" y="1846802"/>
                    <a:pt x="4129200" y="1860423"/>
                  </a:cubicBezTo>
                  <a:cubicBezTo>
                    <a:pt x="4129010" y="2069020"/>
                    <a:pt x="4090720" y="2271236"/>
                    <a:pt x="4019472" y="2459355"/>
                  </a:cubicBezTo>
                  <a:cubicBezTo>
                    <a:pt x="4012805" y="2434971"/>
                    <a:pt x="4004423" y="2411540"/>
                    <a:pt x="3994231" y="2389346"/>
                  </a:cubicBezTo>
                  <a:cubicBezTo>
                    <a:pt x="3946606" y="2286286"/>
                    <a:pt x="3854499" y="2195703"/>
                    <a:pt x="3727912" y="2127504"/>
                  </a:cubicBezTo>
                  <a:cubicBezTo>
                    <a:pt x="3669619" y="2096072"/>
                    <a:pt x="3601611" y="2093976"/>
                    <a:pt x="3541413" y="2121789"/>
                  </a:cubicBezTo>
                  <a:cubicBezTo>
                    <a:pt x="3481215" y="2149602"/>
                    <a:pt x="3438733" y="2202656"/>
                    <a:pt x="3424827" y="2267426"/>
                  </a:cubicBezTo>
                  <a:cubicBezTo>
                    <a:pt x="3394632" y="2408015"/>
                    <a:pt x="3403872" y="2536889"/>
                    <a:pt x="3451401" y="2639949"/>
                  </a:cubicBezTo>
                  <a:cubicBezTo>
                    <a:pt x="3499026" y="2743010"/>
                    <a:pt x="3591133" y="2833592"/>
                    <a:pt x="3717720" y="2901791"/>
                  </a:cubicBezTo>
                  <a:cubicBezTo>
                    <a:pt x="3730484" y="2908649"/>
                    <a:pt x="3743724" y="2914079"/>
                    <a:pt x="3757154" y="2918079"/>
                  </a:cubicBezTo>
                  <a:cubicBezTo>
                    <a:pt x="3626662" y="3080480"/>
                    <a:pt x="3465117" y="3219736"/>
                    <a:pt x="3278142" y="3326797"/>
                  </a:cubicBezTo>
                  <a:cubicBezTo>
                    <a:pt x="3228516" y="3241358"/>
                    <a:pt x="3144601" y="3179731"/>
                    <a:pt x="3046684" y="3158871"/>
                  </a:cubicBezTo>
                  <a:lnTo>
                    <a:pt x="3045637" y="3156395"/>
                  </a:lnTo>
                  <a:cubicBezTo>
                    <a:pt x="2934861" y="2904839"/>
                    <a:pt x="2873901" y="2629472"/>
                    <a:pt x="2867138" y="2354294"/>
                  </a:cubicBezTo>
                  <a:lnTo>
                    <a:pt x="2950101" y="2397633"/>
                  </a:lnTo>
                  <a:cubicBezTo>
                    <a:pt x="2986581" y="2416683"/>
                    <a:pt x="3026015" y="2426018"/>
                    <a:pt x="3065258" y="2426018"/>
                  </a:cubicBezTo>
                  <a:cubicBezTo>
                    <a:pt x="3116598" y="2426018"/>
                    <a:pt x="3167556" y="2409920"/>
                    <a:pt x="3211086" y="2378297"/>
                  </a:cubicBezTo>
                  <a:cubicBezTo>
                    <a:pt x="3287857" y="2322481"/>
                    <a:pt x="3325767" y="2229707"/>
                    <a:pt x="3310050" y="2136077"/>
                  </a:cubicBezTo>
                  <a:lnTo>
                    <a:pt x="3223373" y="1621155"/>
                  </a:lnTo>
                  <a:cubicBezTo>
                    <a:pt x="3217658" y="1587151"/>
                    <a:pt x="3228897" y="1552385"/>
                    <a:pt x="3253567" y="1528286"/>
                  </a:cubicBezTo>
                  <a:lnTo>
                    <a:pt x="3626376" y="1162622"/>
                  </a:lnTo>
                  <a:cubicBezTo>
                    <a:pt x="3694098" y="1096137"/>
                    <a:pt x="3718006" y="998792"/>
                    <a:pt x="3688669" y="908494"/>
                  </a:cubicBezTo>
                  <a:cubicBezTo>
                    <a:pt x="3659332" y="818198"/>
                    <a:pt x="3582751" y="753523"/>
                    <a:pt x="3488930" y="739521"/>
                  </a:cubicBezTo>
                  <a:lnTo>
                    <a:pt x="2972389" y="662845"/>
                  </a:lnTo>
                  <a:cubicBezTo>
                    <a:pt x="2938290" y="657796"/>
                    <a:pt x="2908762" y="636365"/>
                    <a:pt x="2893427" y="605409"/>
                  </a:cubicBezTo>
                  <a:lnTo>
                    <a:pt x="2660826" y="137827"/>
                  </a:lnTo>
                  <a:cubicBezTo>
                    <a:pt x="2618536" y="52864"/>
                    <a:pt x="2533287" y="0"/>
                    <a:pt x="2438418" y="0"/>
                  </a:cubicBezTo>
                  <a:cubicBezTo>
                    <a:pt x="2343549" y="0"/>
                    <a:pt x="2258300" y="52769"/>
                    <a:pt x="2216009" y="137827"/>
                  </a:cubicBezTo>
                  <a:lnTo>
                    <a:pt x="1983408" y="605409"/>
                  </a:lnTo>
                  <a:cubicBezTo>
                    <a:pt x="1968073" y="636270"/>
                    <a:pt x="1938546" y="657701"/>
                    <a:pt x="1904446" y="662845"/>
                  </a:cubicBezTo>
                  <a:lnTo>
                    <a:pt x="1387905" y="739521"/>
                  </a:lnTo>
                  <a:cubicBezTo>
                    <a:pt x="1293989" y="753428"/>
                    <a:pt x="1217503" y="818198"/>
                    <a:pt x="1188166" y="908494"/>
                  </a:cubicBezTo>
                  <a:cubicBezTo>
                    <a:pt x="1158829" y="998792"/>
                    <a:pt x="1182737" y="1096137"/>
                    <a:pt x="1250460" y="1162622"/>
                  </a:cubicBezTo>
                  <a:lnTo>
                    <a:pt x="1623268" y="1528286"/>
                  </a:lnTo>
                  <a:cubicBezTo>
                    <a:pt x="1647843" y="1552385"/>
                    <a:pt x="1659177" y="1587151"/>
                    <a:pt x="1653462" y="1621155"/>
                  </a:cubicBezTo>
                  <a:lnTo>
                    <a:pt x="1566785" y="2136172"/>
                  </a:lnTo>
                  <a:cubicBezTo>
                    <a:pt x="1551069" y="2229803"/>
                    <a:pt x="1588978" y="2322576"/>
                    <a:pt x="1665750" y="2378393"/>
                  </a:cubicBezTo>
                  <a:cubicBezTo>
                    <a:pt x="1742521" y="2434209"/>
                    <a:pt x="1842534" y="2441543"/>
                    <a:pt x="1926735" y="2397633"/>
                  </a:cubicBezTo>
                  <a:lnTo>
                    <a:pt x="2009697" y="2354294"/>
                  </a:lnTo>
                  <a:cubicBezTo>
                    <a:pt x="2002935" y="2628329"/>
                    <a:pt x="1942356" y="2902553"/>
                    <a:pt x="1832532" y="3153251"/>
                  </a:cubicBezTo>
                  <a:lnTo>
                    <a:pt x="1830056" y="3158871"/>
                  </a:lnTo>
                  <a:cubicBezTo>
                    <a:pt x="1732234" y="3179731"/>
                    <a:pt x="1648319" y="3241262"/>
                    <a:pt x="1598694" y="3326606"/>
                  </a:cubicBezTo>
                  <a:cubicBezTo>
                    <a:pt x="1411527" y="3219545"/>
                    <a:pt x="1249983" y="3080385"/>
                    <a:pt x="1119396" y="2918079"/>
                  </a:cubicBezTo>
                  <a:cubicBezTo>
                    <a:pt x="1132921" y="2913984"/>
                    <a:pt x="1146256" y="2908649"/>
                    <a:pt x="1159115" y="2901696"/>
                  </a:cubicBezTo>
                  <a:cubicBezTo>
                    <a:pt x="1285702" y="2833497"/>
                    <a:pt x="1377809" y="2742914"/>
                    <a:pt x="1425434" y="2639854"/>
                  </a:cubicBezTo>
                  <a:cubicBezTo>
                    <a:pt x="1473059" y="2536793"/>
                    <a:pt x="1482203" y="2407920"/>
                    <a:pt x="1452104" y="2267331"/>
                  </a:cubicBezTo>
                  <a:cubicBezTo>
                    <a:pt x="1438197" y="2202561"/>
                    <a:pt x="1395716" y="2149412"/>
                    <a:pt x="1335518" y="2121694"/>
                  </a:cubicBezTo>
                  <a:cubicBezTo>
                    <a:pt x="1275320" y="2093881"/>
                    <a:pt x="1207407" y="2095976"/>
                    <a:pt x="1149018" y="2127409"/>
                  </a:cubicBezTo>
                  <a:cubicBezTo>
                    <a:pt x="1022431" y="2195608"/>
                    <a:pt x="930324" y="2286191"/>
                    <a:pt x="882699" y="2389251"/>
                  </a:cubicBezTo>
                  <a:cubicBezTo>
                    <a:pt x="872412" y="2411540"/>
                    <a:pt x="864030" y="2435162"/>
                    <a:pt x="857268" y="2459736"/>
                  </a:cubicBezTo>
                  <a:cubicBezTo>
                    <a:pt x="786116" y="2271713"/>
                    <a:pt x="747825" y="2069306"/>
                    <a:pt x="747635" y="1860328"/>
                  </a:cubicBezTo>
                  <a:cubicBezTo>
                    <a:pt x="785163" y="1846802"/>
                    <a:pt x="818215" y="1822514"/>
                    <a:pt x="843075" y="1789367"/>
                  </a:cubicBezTo>
                  <a:cubicBezTo>
                    <a:pt x="929467" y="1674305"/>
                    <a:pt x="975092" y="1553528"/>
                    <a:pt x="975092" y="1439990"/>
                  </a:cubicBezTo>
                  <a:cubicBezTo>
                    <a:pt x="975092" y="1326452"/>
                    <a:pt x="929467" y="1205579"/>
                    <a:pt x="843075" y="1090613"/>
                  </a:cubicBezTo>
                  <a:cubicBezTo>
                    <a:pt x="803261" y="1037654"/>
                    <a:pt x="742491" y="1007269"/>
                    <a:pt x="676197" y="1007269"/>
                  </a:cubicBezTo>
                  <a:cubicBezTo>
                    <a:pt x="609903" y="1007269"/>
                    <a:pt x="549134" y="1037654"/>
                    <a:pt x="509319" y="1090613"/>
                  </a:cubicBezTo>
                  <a:cubicBezTo>
                    <a:pt x="422928" y="1205674"/>
                    <a:pt x="377303" y="1326452"/>
                    <a:pt x="377303" y="1439990"/>
                  </a:cubicBezTo>
                  <a:cubicBezTo>
                    <a:pt x="377303" y="1553528"/>
                    <a:pt x="422928" y="1674400"/>
                    <a:pt x="509319" y="1789367"/>
                  </a:cubicBezTo>
                  <a:cubicBezTo>
                    <a:pt x="534180" y="1822514"/>
                    <a:pt x="567231" y="1846802"/>
                    <a:pt x="604760" y="1860328"/>
                  </a:cubicBezTo>
                  <a:cubicBezTo>
                    <a:pt x="604760" y="1913763"/>
                    <a:pt x="607141" y="1967103"/>
                    <a:pt x="611808" y="2019967"/>
                  </a:cubicBezTo>
                  <a:cubicBezTo>
                    <a:pt x="593330" y="2004632"/>
                    <a:pt x="574089" y="1990820"/>
                    <a:pt x="554182" y="1979009"/>
                  </a:cubicBezTo>
                  <a:cubicBezTo>
                    <a:pt x="456551" y="1921002"/>
                    <a:pt x="329392" y="1898618"/>
                    <a:pt x="186327" y="1914144"/>
                  </a:cubicBezTo>
                  <a:cubicBezTo>
                    <a:pt x="120414" y="1921288"/>
                    <a:pt x="63264" y="1958054"/>
                    <a:pt x="29450" y="2015109"/>
                  </a:cubicBezTo>
                  <a:cubicBezTo>
                    <a:pt x="-4364" y="2072069"/>
                    <a:pt x="-9317" y="2139887"/>
                    <a:pt x="15924" y="2201132"/>
                  </a:cubicBezTo>
                  <a:cubicBezTo>
                    <a:pt x="70693" y="2334101"/>
                    <a:pt x="151275" y="2435066"/>
                    <a:pt x="248906" y="2492978"/>
                  </a:cubicBezTo>
                  <a:cubicBezTo>
                    <a:pt x="326439" y="2538984"/>
                    <a:pt x="422642" y="2562606"/>
                    <a:pt x="530560" y="2562606"/>
                  </a:cubicBezTo>
                  <a:cubicBezTo>
                    <a:pt x="558564" y="2562606"/>
                    <a:pt x="587329" y="2560987"/>
                    <a:pt x="616761" y="2557844"/>
                  </a:cubicBezTo>
                  <a:cubicBezTo>
                    <a:pt x="657243" y="2553462"/>
                    <a:pt x="694485" y="2537746"/>
                    <a:pt x="725061" y="2513171"/>
                  </a:cubicBezTo>
                  <a:cubicBezTo>
                    <a:pt x="766685" y="2622137"/>
                    <a:pt x="818691" y="2727293"/>
                    <a:pt x="880890" y="2827115"/>
                  </a:cubicBezTo>
                  <a:cubicBezTo>
                    <a:pt x="920799" y="2891123"/>
                    <a:pt x="964614" y="2952369"/>
                    <a:pt x="1011763" y="3010662"/>
                  </a:cubicBezTo>
                  <a:cubicBezTo>
                    <a:pt x="970425" y="3001613"/>
                    <a:pt x="929658" y="2997708"/>
                    <a:pt x="890034" y="2999518"/>
                  </a:cubicBezTo>
                  <a:cubicBezTo>
                    <a:pt x="776591" y="3004661"/>
                    <a:pt x="658005" y="3055715"/>
                    <a:pt x="547038" y="3147251"/>
                  </a:cubicBezTo>
                  <a:cubicBezTo>
                    <a:pt x="495889" y="3189351"/>
                    <a:pt x="468267" y="3251549"/>
                    <a:pt x="471315" y="3317748"/>
                  </a:cubicBezTo>
                  <a:cubicBezTo>
                    <a:pt x="474363" y="3383947"/>
                    <a:pt x="507414" y="3443383"/>
                    <a:pt x="562183" y="3480721"/>
                  </a:cubicBezTo>
                  <a:cubicBezTo>
                    <a:pt x="674197" y="3557111"/>
                    <a:pt x="789831" y="3597212"/>
                    <a:pt x="897749" y="3597212"/>
                  </a:cubicBezTo>
                  <a:cubicBezTo>
                    <a:pt x="904226" y="3597212"/>
                    <a:pt x="910798" y="3597021"/>
                    <a:pt x="917180" y="3596735"/>
                  </a:cubicBezTo>
                  <a:cubicBezTo>
                    <a:pt x="1030623" y="3591592"/>
                    <a:pt x="1149209" y="3540538"/>
                    <a:pt x="1260270" y="3449003"/>
                  </a:cubicBezTo>
                  <a:cubicBezTo>
                    <a:pt x="1299894" y="3416332"/>
                    <a:pt x="1325326" y="3371564"/>
                    <a:pt x="1333422" y="3322225"/>
                  </a:cubicBezTo>
                  <a:cubicBezTo>
                    <a:pt x="1402764" y="3374612"/>
                    <a:pt x="1475916" y="3422237"/>
                    <a:pt x="1552402" y="3464528"/>
                  </a:cubicBezTo>
                  <a:lnTo>
                    <a:pt x="1420100" y="4177665"/>
                  </a:lnTo>
                  <a:lnTo>
                    <a:pt x="1384191" y="4177665"/>
                  </a:lnTo>
                  <a:cubicBezTo>
                    <a:pt x="1285131" y="4177665"/>
                    <a:pt x="1204644" y="4258247"/>
                    <a:pt x="1204644" y="4357212"/>
                  </a:cubicBezTo>
                  <a:lnTo>
                    <a:pt x="1204644" y="4568952"/>
                  </a:lnTo>
                  <a:cubicBezTo>
                    <a:pt x="1204644" y="4668012"/>
                    <a:pt x="1285226" y="4748498"/>
                    <a:pt x="1384191" y="4748498"/>
                  </a:cubicBezTo>
                  <a:lnTo>
                    <a:pt x="3493121" y="4748498"/>
                  </a:lnTo>
                  <a:cubicBezTo>
                    <a:pt x="3592181" y="4748498"/>
                    <a:pt x="3672667" y="4667917"/>
                    <a:pt x="3672667" y="4568952"/>
                  </a:cubicBezTo>
                  <a:lnTo>
                    <a:pt x="3672667" y="4357212"/>
                  </a:lnTo>
                  <a:cubicBezTo>
                    <a:pt x="3672667" y="4258152"/>
                    <a:pt x="3592086" y="4177665"/>
                    <a:pt x="3493121" y="4177665"/>
                  </a:cubicBezTo>
                  <a:lnTo>
                    <a:pt x="3457212" y="4177665"/>
                  </a:lnTo>
                  <a:lnTo>
                    <a:pt x="3324909" y="3464528"/>
                  </a:lnTo>
                  <a:cubicBezTo>
                    <a:pt x="3401871" y="3421952"/>
                    <a:pt x="3474928" y="3374517"/>
                    <a:pt x="3543889" y="3322511"/>
                  </a:cubicBezTo>
                  <a:cubicBezTo>
                    <a:pt x="3551986" y="3371660"/>
                    <a:pt x="3577417" y="3416332"/>
                    <a:pt x="3616946" y="3448907"/>
                  </a:cubicBezTo>
                  <a:cubicBezTo>
                    <a:pt x="3727912" y="3540347"/>
                    <a:pt x="3846594" y="3591497"/>
                    <a:pt x="3960037" y="3596640"/>
                  </a:cubicBezTo>
                  <a:cubicBezTo>
                    <a:pt x="3966513" y="3596926"/>
                    <a:pt x="3972990" y="3597116"/>
                    <a:pt x="3979467" y="3597116"/>
                  </a:cubicBezTo>
                  <a:cubicBezTo>
                    <a:pt x="4087386" y="3597116"/>
                    <a:pt x="4202924" y="3557111"/>
                    <a:pt x="4315033" y="3480626"/>
                  </a:cubicBezTo>
                  <a:cubicBezTo>
                    <a:pt x="4369802" y="3443288"/>
                    <a:pt x="4402854" y="3383947"/>
                    <a:pt x="4405902" y="3317748"/>
                  </a:cubicBezTo>
                  <a:cubicBezTo>
                    <a:pt x="4408950" y="3251549"/>
                    <a:pt x="4381327" y="3189446"/>
                    <a:pt x="4330178" y="3147251"/>
                  </a:cubicBezTo>
                  <a:cubicBezTo>
                    <a:pt x="4219212" y="3055811"/>
                    <a:pt x="4100530" y="3004661"/>
                    <a:pt x="3987087" y="2999518"/>
                  </a:cubicBezTo>
                  <a:cubicBezTo>
                    <a:pt x="3947940" y="2997708"/>
                    <a:pt x="3907554" y="3001518"/>
                    <a:pt x="3866691" y="3010376"/>
                  </a:cubicBezTo>
                  <a:cubicBezTo>
                    <a:pt x="3987373" y="2860834"/>
                    <a:pt x="4083766" y="2693194"/>
                    <a:pt x="4152251" y="2513362"/>
                  </a:cubicBezTo>
                  <a:cubicBezTo>
                    <a:pt x="4182731" y="2537936"/>
                    <a:pt x="4219879" y="2553557"/>
                    <a:pt x="4260360" y="2557939"/>
                  </a:cubicBezTo>
                  <a:cubicBezTo>
                    <a:pt x="4289792" y="2561177"/>
                    <a:pt x="4318557" y="2562701"/>
                    <a:pt x="4346561" y="2562701"/>
                  </a:cubicBezTo>
                  <a:cubicBezTo>
                    <a:pt x="4454479" y="2562701"/>
                    <a:pt x="4550682" y="2539079"/>
                    <a:pt x="4628215" y="2493074"/>
                  </a:cubicBezTo>
                  <a:cubicBezTo>
                    <a:pt x="4725847" y="2435066"/>
                    <a:pt x="4806428" y="2334197"/>
                    <a:pt x="4861197" y="2201228"/>
                  </a:cubicBezTo>
                  <a:cubicBezTo>
                    <a:pt x="4886438" y="2139982"/>
                    <a:pt x="4881485" y="2072164"/>
                    <a:pt x="4847671" y="2015204"/>
                  </a:cubicBezTo>
                  <a:close/>
                  <a:moveTo>
                    <a:pt x="3581227" y="2580037"/>
                  </a:moveTo>
                  <a:cubicBezTo>
                    <a:pt x="3537603" y="2485549"/>
                    <a:pt x="3548080" y="2374202"/>
                    <a:pt x="3564558" y="2297335"/>
                  </a:cubicBezTo>
                  <a:cubicBezTo>
                    <a:pt x="3568940" y="2276951"/>
                    <a:pt x="3582370" y="2260187"/>
                    <a:pt x="3601325" y="2251424"/>
                  </a:cubicBezTo>
                  <a:cubicBezTo>
                    <a:pt x="3610183" y="2247329"/>
                    <a:pt x="3619613" y="2245328"/>
                    <a:pt x="3628947" y="2245328"/>
                  </a:cubicBezTo>
                  <a:cubicBezTo>
                    <a:pt x="3639615" y="2245328"/>
                    <a:pt x="3650283" y="2247995"/>
                    <a:pt x="3660094" y="2253234"/>
                  </a:cubicBezTo>
                  <a:cubicBezTo>
                    <a:pt x="3729246" y="2290477"/>
                    <a:pt x="3820876" y="2354771"/>
                    <a:pt x="3864501" y="2449259"/>
                  </a:cubicBezTo>
                  <a:cubicBezTo>
                    <a:pt x="3908125" y="2543747"/>
                    <a:pt x="3897648" y="2655094"/>
                    <a:pt x="3881170" y="2731961"/>
                  </a:cubicBezTo>
                  <a:cubicBezTo>
                    <a:pt x="3876788" y="2752344"/>
                    <a:pt x="3863358" y="2769108"/>
                    <a:pt x="3844403" y="2777871"/>
                  </a:cubicBezTo>
                  <a:cubicBezTo>
                    <a:pt x="3825448" y="2786634"/>
                    <a:pt x="3804017" y="2785967"/>
                    <a:pt x="3785634" y="2776061"/>
                  </a:cubicBezTo>
                  <a:cubicBezTo>
                    <a:pt x="3716482" y="2738819"/>
                    <a:pt x="3624852" y="2674525"/>
                    <a:pt x="3581227" y="2580037"/>
                  </a:cubicBezTo>
                  <a:close/>
                  <a:moveTo>
                    <a:pt x="1012239" y="2449259"/>
                  </a:moveTo>
                  <a:cubicBezTo>
                    <a:pt x="1055864" y="2354771"/>
                    <a:pt x="1147494" y="2290572"/>
                    <a:pt x="1216646" y="2253234"/>
                  </a:cubicBezTo>
                  <a:cubicBezTo>
                    <a:pt x="1226457" y="2247995"/>
                    <a:pt x="1237125" y="2245328"/>
                    <a:pt x="1247793" y="2245328"/>
                  </a:cubicBezTo>
                  <a:cubicBezTo>
                    <a:pt x="1257127" y="2245328"/>
                    <a:pt x="1266557" y="2247329"/>
                    <a:pt x="1275415" y="2251424"/>
                  </a:cubicBezTo>
                  <a:cubicBezTo>
                    <a:pt x="1294370" y="2260187"/>
                    <a:pt x="1307800" y="2276951"/>
                    <a:pt x="1312182" y="2297335"/>
                  </a:cubicBezTo>
                  <a:cubicBezTo>
                    <a:pt x="1328660" y="2374106"/>
                    <a:pt x="1339137" y="2485549"/>
                    <a:pt x="1295513" y="2580037"/>
                  </a:cubicBezTo>
                  <a:cubicBezTo>
                    <a:pt x="1251888" y="2674525"/>
                    <a:pt x="1160258" y="2738723"/>
                    <a:pt x="1091106" y="2776061"/>
                  </a:cubicBezTo>
                  <a:cubicBezTo>
                    <a:pt x="1072723" y="2785967"/>
                    <a:pt x="1051292" y="2786634"/>
                    <a:pt x="1032337" y="2777871"/>
                  </a:cubicBezTo>
                  <a:cubicBezTo>
                    <a:pt x="1013382" y="2769108"/>
                    <a:pt x="999952" y="2752344"/>
                    <a:pt x="995571" y="2731961"/>
                  </a:cubicBezTo>
                  <a:cubicBezTo>
                    <a:pt x="979092" y="2655189"/>
                    <a:pt x="968615" y="2543747"/>
                    <a:pt x="1012239" y="2449259"/>
                  </a:cubicBezTo>
                  <a:close/>
                  <a:moveTo>
                    <a:pt x="650670" y="2384203"/>
                  </a:moveTo>
                  <a:cubicBezTo>
                    <a:pt x="640002" y="2402205"/>
                    <a:pt x="622000" y="2413730"/>
                    <a:pt x="601236" y="2416016"/>
                  </a:cubicBezTo>
                  <a:cubicBezTo>
                    <a:pt x="523131" y="2424494"/>
                    <a:pt x="411307" y="2423446"/>
                    <a:pt x="321772" y="2370296"/>
                  </a:cubicBezTo>
                  <a:cubicBezTo>
                    <a:pt x="232332" y="2317147"/>
                    <a:pt x="177849" y="2219420"/>
                    <a:pt x="147846" y="2146840"/>
                  </a:cubicBezTo>
                  <a:cubicBezTo>
                    <a:pt x="139940" y="2127504"/>
                    <a:pt x="141464" y="2106168"/>
                    <a:pt x="152132" y="2088166"/>
                  </a:cubicBezTo>
                  <a:cubicBezTo>
                    <a:pt x="162800" y="2070164"/>
                    <a:pt x="180802" y="2058638"/>
                    <a:pt x="201567" y="2056352"/>
                  </a:cubicBezTo>
                  <a:cubicBezTo>
                    <a:pt x="223093" y="2053971"/>
                    <a:pt x="247191" y="2052447"/>
                    <a:pt x="272623" y="2052447"/>
                  </a:cubicBezTo>
                  <a:cubicBezTo>
                    <a:pt x="339584" y="2052447"/>
                    <a:pt x="416165" y="2063591"/>
                    <a:pt x="481030" y="2102072"/>
                  </a:cubicBezTo>
                  <a:cubicBezTo>
                    <a:pt x="570470" y="2155222"/>
                    <a:pt x="624953" y="2252948"/>
                    <a:pt x="654957" y="2325529"/>
                  </a:cubicBezTo>
                  <a:cubicBezTo>
                    <a:pt x="662862" y="2344865"/>
                    <a:pt x="661338" y="2366201"/>
                    <a:pt x="650670" y="2384203"/>
                  </a:cubicBezTo>
                  <a:close/>
                  <a:moveTo>
                    <a:pt x="4044714" y="1440180"/>
                  </a:moveTo>
                  <a:cubicBezTo>
                    <a:pt x="4044714" y="1336072"/>
                    <a:pt x="4100911" y="1239393"/>
                    <a:pt x="4148060" y="1176623"/>
                  </a:cubicBezTo>
                  <a:cubicBezTo>
                    <a:pt x="4160633" y="1159955"/>
                    <a:pt x="4179778" y="1150334"/>
                    <a:pt x="4200638" y="1150334"/>
                  </a:cubicBezTo>
                  <a:cubicBezTo>
                    <a:pt x="4221498" y="1150334"/>
                    <a:pt x="4240738" y="1159955"/>
                    <a:pt x="4253216" y="1176623"/>
                  </a:cubicBezTo>
                  <a:cubicBezTo>
                    <a:pt x="4300365" y="1239488"/>
                    <a:pt x="4356562" y="1336167"/>
                    <a:pt x="4356562" y="1440275"/>
                  </a:cubicBezTo>
                  <a:cubicBezTo>
                    <a:pt x="4356562" y="1544384"/>
                    <a:pt x="4300365" y="1641062"/>
                    <a:pt x="4253216" y="1703832"/>
                  </a:cubicBezTo>
                  <a:cubicBezTo>
                    <a:pt x="4240643" y="1720501"/>
                    <a:pt x="4221498" y="1730121"/>
                    <a:pt x="4200638" y="1730121"/>
                  </a:cubicBezTo>
                  <a:cubicBezTo>
                    <a:pt x="4179778" y="1730121"/>
                    <a:pt x="4160538" y="1720501"/>
                    <a:pt x="4148060" y="1703832"/>
                  </a:cubicBezTo>
                  <a:cubicBezTo>
                    <a:pt x="4100911" y="1641062"/>
                    <a:pt x="4044714" y="1544288"/>
                    <a:pt x="4044714" y="1440275"/>
                  </a:cubicBezTo>
                  <a:close/>
                  <a:moveTo>
                    <a:pt x="1860536" y="2271141"/>
                  </a:moveTo>
                  <a:cubicBezTo>
                    <a:pt x="1824246" y="2290096"/>
                    <a:pt x="1782812" y="2287048"/>
                    <a:pt x="1749665" y="2262950"/>
                  </a:cubicBezTo>
                  <a:cubicBezTo>
                    <a:pt x="1716518" y="2238851"/>
                    <a:pt x="1700802" y="2200370"/>
                    <a:pt x="1707660" y="2160080"/>
                  </a:cubicBezTo>
                  <a:lnTo>
                    <a:pt x="1794337" y="1645158"/>
                  </a:lnTo>
                  <a:cubicBezTo>
                    <a:pt x="1807863" y="1565148"/>
                    <a:pt x="1781288" y="1483424"/>
                    <a:pt x="1723281" y="1426559"/>
                  </a:cubicBezTo>
                  <a:lnTo>
                    <a:pt x="1350472" y="1060895"/>
                  </a:lnTo>
                  <a:cubicBezTo>
                    <a:pt x="1321230" y="1032224"/>
                    <a:pt x="1311324" y="991838"/>
                    <a:pt x="1323993" y="952881"/>
                  </a:cubicBezTo>
                  <a:cubicBezTo>
                    <a:pt x="1336661" y="913924"/>
                    <a:pt x="1368379" y="887063"/>
                    <a:pt x="1408860" y="881063"/>
                  </a:cubicBezTo>
                  <a:lnTo>
                    <a:pt x="1925401" y="804386"/>
                  </a:lnTo>
                  <a:cubicBezTo>
                    <a:pt x="2005697" y="792480"/>
                    <a:pt x="2075229" y="741998"/>
                    <a:pt x="2111329" y="669322"/>
                  </a:cubicBezTo>
                  <a:lnTo>
                    <a:pt x="2343930" y="201740"/>
                  </a:lnTo>
                  <a:cubicBezTo>
                    <a:pt x="2362122" y="165068"/>
                    <a:pt x="2397460" y="143161"/>
                    <a:pt x="2438418" y="143161"/>
                  </a:cubicBezTo>
                  <a:cubicBezTo>
                    <a:pt x="2479375" y="143161"/>
                    <a:pt x="2514713" y="165068"/>
                    <a:pt x="2532906" y="201740"/>
                  </a:cubicBezTo>
                  <a:lnTo>
                    <a:pt x="2765506" y="669322"/>
                  </a:lnTo>
                  <a:cubicBezTo>
                    <a:pt x="2801606" y="741998"/>
                    <a:pt x="2871138" y="792480"/>
                    <a:pt x="2951434" y="804386"/>
                  </a:cubicBezTo>
                  <a:lnTo>
                    <a:pt x="3467975" y="881063"/>
                  </a:lnTo>
                  <a:cubicBezTo>
                    <a:pt x="3508456" y="887063"/>
                    <a:pt x="3540174" y="913924"/>
                    <a:pt x="3552843" y="952881"/>
                  </a:cubicBezTo>
                  <a:cubicBezTo>
                    <a:pt x="3565511" y="991838"/>
                    <a:pt x="3555605" y="1032224"/>
                    <a:pt x="3526363" y="1060895"/>
                  </a:cubicBezTo>
                  <a:lnTo>
                    <a:pt x="3153555" y="1426559"/>
                  </a:lnTo>
                  <a:cubicBezTo>
                    <a:pt x="3095643" y="1483424"/>
                    <a:pt x="3069068" y="1565148"/>
                    <a:pt x="3082498" y="1645158"/>
                  </a:cubicBezTo>
                  <a:lnTo>
                    <a:pt x="3169176" y="2160175"/>
                  </a:lnTo>
                  <a:cubicBezTo>
                    <a:pt x="3175938" y="2200561"/>
                    <a:pt x="3160222" y="2239042"/>
                    <a:pt x="3127170" y="2263045"/>
                  </a:cubicBezTo>
                  <a:cubicBezTo>
                    <a:pt x="3094023" y="2287143"/>
                    <a:pt x="3052590" y="2290191"/>
                    <a:pt x="3016299" y="2271236"/>
                  </a:cubicBezTo>
                  <a:lnTo>
                    <a:pt x="2553289" y="2029682"/>
                  </a:lnTo>
                  <a:cubicBezTo>
                    <a:pt x="2481280" y="1992154"/>
                    <a:pt x="2395365" y="1992154"/>
                    <a:pt x="2323451" y="2029682"/>
                  </a:cubicBezTo>
                  <a:lnTo>
                    <a:pt x="1860441" y="2271236"/>
                  </a:lnTo>
                  <a:close/>
                  <a:moveTo>
                    <a:pt x="2389650" y="2156270"/>
                  </a:moveTo>
                  <a:cubicBezTo>
                    <a:pt x="2420225" y="2140268"/>
                    <a:pt x="2456706" y="2140363"/>
                    <a:pt x="2487281" y="2156270"/>
                  </a:cubicBezTo>
                  <a:lnTo>
                    <a:pt x="2723882" y="2279714"/>
                  </a:lnTo>
                  <a:cubicBezTo>
                    <a:pt x="2720739" y="2576513"/>
                    <a:pt x="2777317" y="2875884"/>
                    <a:pt x="2888569" y="3151251"/>
                  </a:cubicBezTo>
                  <a:lnTo>
                    <a:pt x="1988266" y="3151251"/>
                  </a:lnTo>
                  <a:cubicBezTo>
                    <a:pt x="2099518" y="2875884"/>
                    <a:pt x="2156001" y="2576513"/>
                    <a:pt x="2152953" y="2279714"/>
                  </a:cubicBezTo>
                  <a:close/>
                  <a:moveTo>
                    <a:pt x="519987" y="1440085"/>
                  </a:moveTo>
                  <a:cubicBezTo>
                    <a:pt x="519987" y="1336072"/>
                    <a:pt x="576185" y="1239298"/>
                    <a:pt x="623334" y="1176528"/>
                  </a:cubicBezTo>
                  <a:cubicBezTo>
                    <a:pt x="635907" y="1159859"/>
                    <a:pt x="655052" y="1150239"/>
                    <a:pt x="675912" y="1150239"/>
                  </a:cubicBezTo>
                  <a:cubicBezTo>
                    <a:pt x="696771" y="1150239"/>
                    <a:pt x="716012" y="1159859"/>
                    <a:pt x="728490" y="1176528"/>
                  </a:cubicBezTo>
                  <a:cubicBezTo>
                    <a:pt x="775638" y="1239393"/>
                    <a:pt x="831836" y="1336072"/>
                    <a:pt x="831836" y="1440085"/>
                  </a:cubicBezTo>
                  <a:cubicBezTo>
                    <a:pt x="831836" y="1544098"/>
                    <a:pt x="775638" y="1640872"/>
                    <a:pt x="728490" y="1703642"/>
                  </a:cubicBezTo>
                  <a:cubicBezTo>
                    <a:pt x="715917" y="1720310"/>
                    <a:pt x="696771" y="1729931"/>
                    <a:pt x="675912" y="1729931"/>
                  </a:cubicBezTo>
                  <a:cubicBezTo>
                    <a:pt x="655052" y="1729931"/>
                    <a:pt x="635811" y="1720310"/>
                    <a:pt x="623334" y="1703642"/>
                  </a:cubicBezTo>
                  <a:cubicBezTo>
                    <a:pt x="576185" y="1640777"/>
                    <a:pt x="519987" y="1544098"/>
                    <a:pt x="519987" y="1440085"/>
                  </a:cubicBezTo>
                  <a:close/>
                  <a:moveTo>
                    <a:pt x="1169116" y="3338798"/>
                  </a:moveTo>
                  <a:cubicBezTo>
                    <a:pt x="1108537" y="3388805"/>
                    <a:pt x="1014430" y="3449288"/>
                    <a:pt x="910512" y="3454051"/>
                  </a:cubicBezTo>
                  <a:cubicBezTo>
                    <a:pt x="806404" y="3458813"/>
                    <a:pt x="707344" y="3406997"/>
                    <a:pt x="642479" y="3362706"/>
                  </a:cubicBezTo>
                  <a:cubicBezTo>
                    <a:pt x="625239" y="3350895"/>
                    <a:pt x="614761" y="3332226"/>
                    <a:pt x="613809" y="3311366"/>
                  </a:cubicBezTo>
                  <a:cubicBezTo>
                    <a:pt x="612856" y="3290507"/>
                    <a:pt x="621524" y="3270885"/>
                    <a:pt x="637716" y="3257645"/>
                  </a:cubicBezTo>
                  <a:cubicBezTo>
                    <a:pt x="698295" y="3207639"/>
                    <a:pt x="792402" y="3147155"/>
                    <a:pt x="896320" y="3142393"/>
                  </a:cubicBezTo>
                  <a:cubicBezTo>
                    <a:pt x="900797" y="3142202"/>
                    <a:pt x="905178" y="3142107"/>
                    <a:pt x="909655" y="3142107"/>
                  </a:cubicBezTo>
                  <a:cubicBezTo>
                    <a:pt x="1008715" y="3142107"/>
                    <a:pt x="1102251" y="3191351"/>
                    <a:pt x="1164354" y="3233738"/>
                  </a:cubicBezTo>
                  <a:cubicBezTo>
                    <a:pt x="1181594" y="3245549"/>
                    <a:pt x="1192071" y="3264218"/>
                    <a:pt x="1193024" y="3285077"/>
                  </a:cubicBezTo>
                  <a:cubicBezTo>
                    <a:pt x="1193976" y="3305937"/>
                    <a:pt x="1185309" y="3325559"/>
                    <a:pt x="1169116" y="3338798"/>
                  </a:cubicBezTo>
                  <a:close/>
                  <a:moveTo>
                    <a:pt x="3529411" y="4357307"/>
                  </a:moveTo>
                  <a:lnTo>
                    <a:pt x="3529411" y="4569047"/>
                  </a:lnTo>
                  <a:cubicBezTo>
                    <a:pt x="3529411" y="4589240"/>
                    <a:pt x="3512933" y="4605719"/>
                    <a:pt x="3492740" y="4605719"/>
                  </a:cubicBezTo>
                  <a:lnTo>
                    <a:pt x="1383905" y="4605719"/>
                  </a:lnTo>
                  <a:cubicBezTo>
                    <a:pt x="1363712" y="4605719"/>
                    <a:pt x="1347234" y="4589240"/>
                    <a:pt x="1347234" y="4569047"/>
                  </a:cubicBezTo>
                  <a:lnTo>
                    <a:pt x="1347234" y="4357307"/>
                  </a:lnTo>
                  <a:cubicBezTo>
                    <a:pt x="1347234" y="4337114"/>
                    <a:pt x="1363712" y="4320636"/>
                    <a:pt x="1383905" y="4320636"/>
                  </a:cubicBezTo>
                  <a:lnTo>
                    <a:pt x="3492835" y="4320636"/>
                  </a:lnTo>
                  <a:cubicBezTo>
                    <a:pt x="3513028" y="4320636"/>
                    <a:pt x="3529506" y="4337114"/>
                    <a:pt x="3529506" y="4357307"/>
                  </a:cubicBezTo>
                  <a:close/>
                  <a:moveTo>
                    <a:pt x="1565070" y="4177760"/>
                  </a:moveTo>
                  <a:lnTo>
                    <a:pt x="1697182" y="3465290"/>
                  </a:lnTo>
                  <a:cubicBezTo>
                    <a:pt x="1715565" y="3366040"/>
                    <a:pt x="1802243" y="3294031"/>
                    <a:pt x="1903208" y="3294031"/>
                  </a:cubicBezTo>
                  <a:lnTo>
                    <a:pt x="2973342" y="3294031"/>
                  </a:lnTo>
                  <a:cubicBezTo>
                    <a:pt x="3074307" y="3294031"/>
                    <a:pt x="3160889" y="3366040"/>
                    <a:pt x="3179367" y="3465290"/>
                  </a:cubicBezTo>
                  <a:lnTo>
                    <a:pt x="3311479" y="4177760"/>
                  </a:lnTo>
                  <a:close/>
                  <a:moveTo>
                    <a:pt x="3980229" y="3142297"/>
                  </a:moveTo>
                  <a:cubicBezTo>
                    <a:pt x="4084147" y="3147060"/>
                    <a:pt x="4178254" y="3207544"/>
                    <a:pt x="4238833" y="3257550"/>
                  </a:cubicBezTo>
                  <a:cubicBezTo>
                    <a:pt x="4254931" y="3270790"/>
                    <a:pt x="4263694" y="3290411"/>
                    <a:pt x="4262741" y="3311271"/>
                  </a:cubicBezTo>
                  <a:cubicBezTo>
                    <a:pt x="4261789" y="3332131"/>
                    <a:pt x="4251311" y="3350895"/>
                    <a:pt x="4234071" y="3362611"/>
                  </a:cubicBezTo>
                  <a:cubicBezTo>
                    <a:pt x="4169205" y="3406902"/>
                    <a:pt x="4069860" y="3458623"/>
                    <a:pt x="3966037" y="3453955"/>
                  </a:cubicBezTo>
                  <a:cubicBezTo>
                    <a:pt x="3862120" y="3449193"/>
                    <a:pt x="3768012" y="3388709"/>
                    <a:pt x="3707338" y="3338703"/>
                  </a:cubicBezTo>
                  <a:cubicBezTo>
                    <a:pt x="3691241" y="3325463"/>
                    <a:pt x="3682573" y="3305842"/>
                    <a:pt x="3683430" y="3284982"/>
                  </a:cubicBezTo>
                  <a:cubicBezTo>
                    <a:pt x="3684383" y="3264122"/>
                    <a:pt x="3694861" y="3245358"/>
                    <a:pt x="3712101" y="3233642"/>
                  </a:cubicBezTo>
                  <a:cubicBezTo>
                    <a:pt x="3776966" y="3189351"/>
                    <a:pt x="3875836" y="3137630"/>
                    <a:pt x="3980134" y="3142297"/>
                  </a:cubicBezTo>
                  <a:close/>
                  <a:moveTo>
                    <a:pt x="4728704" y="2146745"/>
                  </a:moveTo>
                  <a:cubicBezTo>
                    <a:pt x="4698796" y="2219420"/>
                    <a:pt x="4644313" y="2317147"/>
                    <a:pt x="4554778" y="2370201"/>
                  </a:cubicBezTo>
                  <a:cubicBezTo>
                    <a:pt x="4465338" y="2423351"/>
                    <a:pt x="4353419" y="2424398"/>
                    <a:pt x="4275314" y="2415921"/>
                  </a:cubicBezTo>
                  <a:cubicBezTo>
                    <a:pt x="4254549" y="2413635"/>
                    <a:pt x="4236547" y="2402110"/>
                    <a:pt x="4225879" y="2384108"/>
                  </a:cubicBezTo>
                  <a:cubicBezTo>
                    <a:pt x="4215211" y="2366105"/>
                    <a:pt x="4213687" y="2344769"/>
                    <a:pt x="4221593" y="2325434"/>
                  </a:cubicBezTo>
                  <a:cubicBezTo>
                    <a:pt x="4251501" y="2252853"/>
                    <a:pt x="4305984" y="2155127"/>
                    <a:pt x="4395424" y="2101977"/>
                  </a:cubicBezTo>
                  <a:cubicBezTo>
                    <a:pt x="4460290" y="2063496"/>
                    <a:pt x="4536775" y="2052352"/>
                    <a:pt x="4603831" y="2052352"/>
                  </a:cubicBezTo>
                  <a:cubicBezTo>
                    <a:pt x="4629263" y="2052352"/>
                    <a:pt x="4653361" y="2053971"/>
                    <a:pt x="4674888" y="2056257"/>
                  </a:cubicBezTo>
                  <a:cubicBezTo>
                    <a:pt x="4695652" y="2058543"/>
                    <a:pt x="4713655" y="2070068"/>
                    <a:pt x="4724323" y="2088070"/>
                  </a:cubicBezTo>
                  <a:cubicBezTo>
                    <a:pt x="4734991" y="2106073"/>
                    <a:pt x="4736515" y="2127409"/>
                    <a:pt x="4728609" y="21467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7"/>
            <p:cNvSpPr/>
            <p:nvPr/>
          </p:nvSpPr>
          <p:spPr>
            <a:xfrm>
              <a:off x="8617267" y="3524631"/>
              <a:ext cx="1053464" cy="1053464"/>
            </a:xfrm>
            <a:custGeom>
              <a:avLst/>
              <a:gdLst/>
              <a:ahLst/>
              <a:cxnLst/>
              <a:rect l="l" t="t" r="r" b="b"/>
              <a:pathLst>
                <a:path w="1053464" h="1053464" extrusionOk="0">
                  <a:moveTo>
                    <a:pt x="1053465" y="526732"/>
                  </a:moveTo>
                  <a:cubicBezTo>
                    <a:pt x="1053465" y="236315"/>
                    <a:pt x="817150" y="0"/>
                    <a:pt x="526733" y="0"/>
                  </a:cubicBezTo>
                  <a:cubicBezTo>
                    <a:pt x="236315" y="0"/>
                    <a:pt x="0" y="236315"/>
                    <a:pt x="0" y="526732"/>
                  </a:cubicBezTo>
                  <a:cubicBezTo>
                    <a:pt x="0" y="817150"/>
                    <a:pt x="236315" y="1053465"/>
                    <a:pt x="526733" y="1053465"/>
                  </a:cubicBezTo>
                  <a:cubicBezTo>
                    <a:pt x="817150" y="1053465"/>
                    <a:pt x="1053465" y="817150"/>
                    <a:pt x="1053465" y="526732"/>
                  </a:cubicBezTo>
                  <a:close/>
                  <a:moveTo>
                    <a:pt x="142875" y="526732"/>
                  </a:moveTo>
                  <a:cubicBezTo>
                    <a:pt x="142875" y="315087"/>
                    <a:pt x="315087" y="142875"/>
                    <a:pt x="526733" y="142875"/>
                  </a:cubicBezTo>
                  <a:cubicBezTo>
                    <a:pt x="738378" y="142875"/>
                    <a:pt x="910590" y="315087"/>
                    <a:pt x="910590" y="526732"/>
                  </a:cubicBezTo>
                  <a:cubicBezTo>
                    <a:pt x="910590" y="738378"/>
                    <a:pt x="738378" y="910590"/>
                    <a:pt x="526733" y="910590"/>
                  </a:cubicBezTo>
                  <a:cubicBezTo>
                    <a:pt x="315087" y="910590"/>
                    <a:pt x="142875" y="738378"/>
                    <a:pt x="142875" y="5267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6" name="Google Shape;396;p27"/>
            <p:cNvSpPr/>
            <p:nvPr/>
          </p:nvSpPr>
          <p:spPr>
            <a:xfrm>
              <a:off x="9044654" y="3849052"/>
              <a:ext cx="198786" cy="404526"/>
            </a:xfrm>
            <a:custGeom>
              <a:avLst/>
              <a:gdLst/>
              <a:ahLst/>
              <a:cxnLst/>
              <a:rect l="l" t="t" r="r" b="b"/>
              <a:pathLst>
                <a:path w="198786" h="404526" extrusionOk="0">
                  <a:moveTo>
                    <a:pt x="198787" y="333185"/>
                  </a:moveTo>
                  <a:lnTo>
                    <a:pt x="198787" y="71438"/>
                  </a:lnTo>
                  <a:cubicBezTo>
                    <a:pt x="198787" y="32004"/>
                    <a:pt x="166783" y="0"/>
                    <a:pt x="127349" y="0"/>
                  </a:cubicBezTo>
                  <a:lnTo>
                    <a:pt x="71438" y="0"/>
                  </a:lnTo>
                  <a:cubicBezTo>
                    <a:pt x="32004" y="0"/>
                    <a:pt x="0" y="32004"/>
                    <a:pt x="0" y="71438"/>
                  </a:cubicBezTo>
                  <a:cubicBezTo>
                    <a:pt x="0" y="105537"/>
                    <a:pt x="23908" y="134112"/>
                    <a:pt x="55912" y="141161"/>
                  </a:cubicBezTo>
                  <a:lnTo>
                    <a:pt x="55912" y="333089"/>
                  </a:lnTo>
                  <a:cubicBezTo>
                    <a:pt x="55912" y="372523"/>
                    <a:pt x="87916" y="404527"/>
                    <a:pt x="127349" y="404527"/>
                  </a:cubicBezTo>
                  <a:cubicBezTo>
                    <a:pt x="166783" y="404527"/>
                    <a:pt x="198787" y="372523"/>
                    <a:pt x="198787" y="33308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397" name="Google Shape;397;p27" descr="Imagen que contiene Patrón de fondo&#10;&#10;El contenido generado por IA puede ser incorrecto."/>
          <p:cNvPicPr preferRelativeResize="0"/>
          <p:nvPr/>
        </p:nvPicPr>
        <p:blipFill rotWithShape="1">
          <a:blip r:embed="rId5">
            <a:alphaModFix/>
          </a:blip>
          <a:srcRect/>
          <a:stretch/>
        </p:blipFill>
        <p:spPr>
          <a:xfrm>
            <a:off x="-14478" y="7435984"/>
            <a:ext cx="4571965" cy="28510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
        <p:nvSpPr>
          <p:cNvPr id="402" name="Google Shape;402;p28"/>
          <p:cNvSpPr txBox="1"/>
          <p:nvPr/>
        </p:nvSpPr>
        <p:spPr>
          <a:xfrm>
            <a:off x="10037800" y="3576900"/>
            <a:ext cx="7347000" cy="26412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None/>
            </a:pPr>
            <a:r>
              <a:rPr lang="es" sz="5000" i="1">
                <a:solidFill>
                  <a:schemeClr val="lt1"/>
                </a:solidFill>
                <a:latin typeface="Poppins Light"/>
                <a:ea typeface="Poppins Light"/>
                <a:cs typeface="Poppins Light"/>
                <a:sym typeface="Poppins Light"/>
              </a:rPr>
              <a:t>MODELO</a:t>
            </a:r>
            <a:r>
              <a:rPr lang="es" sz="6500" i="1">
                <a:solidFill>
                  <a:schemeClr val="lt1"/>
                </a:solidFill>
                <a:latin typeface="Poppins Light"/>
                <a:ea typeface="Poppins Light"/>
                <a:cs typeface="Poppins Light"/>
                <a:sym typeface="Poppins Light"/>
              </a:rPr>
              <a:t> </a:t>
            </a:r>
            <a:r>
              <a:rPr lang="es" sz="9000">
                <a:solidFill>
                  <a:srgbClr val="1FD9E2"/>
                </a:solidFill>
                <a:latin typeface="Poppins ExtraBold"/>
                <a:ea typeface="Poppins ExtraBold"/>
                <a:cs typeface="Poppins ExtraBold"/>
                <a:sym typeface="Poppins ExtraBold"/>
              </a:rPr>
              <a:t>INDIRECTO</a:t>
            </a:r>
            <a:endParaRPr sz="9000">
              <a:solidFill>
                <a:srgbClr val="1FD9E2"/>
              </a:solidFill>
              <a:latin typeface="Poppins ExtraBold"/>
              <a:ea typeface="Poppins ExtraBold"/>
              <a:cs typeface="Poppins ExtraBold"/>
              <a:sym typeface="Poppins ExtraBold"/>
            </a:endParaRPr>
          </a:p>
        </p:txBody>
      </p:sp>
      <p:pic>
        <p:nvPicPr>
          <p:cNvPr id="403" name="Google Shape;403;p28" title="Logo bl.png"/>
          <p:cNvPicPr preferRelativeResize="0"/>
          <p:nvPr/>
        </p:nvPicPr>
        <p:blipFill rotWithShape="1">
          <a:blip r:embed="rId4">
            <a:alphaModFix/>
          </a:blip>
          <a:srcRect/>
          <a:stretch/>
        </p:blipFill>
        <p:spPr>
          <a:xfrm>
            <a:off x="16156025" y="902600"/>
            <a:ext cx="1228725" cy="1235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9"/>
          <p:cNvSpPr txBox="1"/>
          <p:nvPr/>
        </p:nvSpPr>
        <p:spPr>
          <a:xfrm>
            <a:off x="6923314" y="1279812"/>
            <a:ext cx="44376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s" sz="2400" b="0" i="1" u="none" strike="noStrike" cap="none">
                <a:solidFill>
                  <a:schemeClr val="lt1"/>
                </a:solidFill>
                <a:latin typeface="Poppins Light"/>
                <a:ea typeface="Poppins Light"/>
                <a:cs typeface="Poppins Light"/>
                <a:sym typeface="Poppins Light"/>
              </a:rPr>
              <a:t>Segmentos Canales</a:t>
            </a:r>
            <a:endParaRPr sz="1800" b="0" i="1" u="none" strike="noStrike" cap="none">
              <a:solidFill>
                <a:schemeClr val="lt1"/>
              </a:solidFill>
              <a:latin typeface="Poppins Light"/>
              <a:ea typeface="Poppins Light"/>
              <a:cs typeface="Poppins Light"/>
              <a:sym typeface="Poppins Light"/>
            </a:endParaRPr>
          </a:p>
        </p:txBody>
      </p:sp>
      <p:sp>
        <p:nvSpPr>
          <p:cNvPr id="409" name="Google Shape;409;p29"/>
          <p:cNvSpPr txBox="1"/>
          <p:nvPr/>
        </p:nvSpPr>
        <p:spPr>
          <a:xfrm>
            <a:off x="6667102" y="1668192"/>
            <a:ext cx="4953900" cy="1146900"/>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s" sz="6000" b="0" i="0" u="none" strike="noStrike" cap="none">
                <a:solidFill>
                  <a:srgbClr val="1FD9E2"/>
                </a:solidFill>
                <a:latin typeface="Poppins ExtraBold"/>
                <a:ea typeface="Poppins ExtraBold"/>
                <a:cs typeface="Poppins ExtraBold"/>
                <a:sym typeface="Poppins ExtraBold"/>
              </a:rPr>
              <a:t>BENEFICIOS</a:t>
            </a:r>
            <a:endParaRPr/>
          </a:p>
        </p:txBody>
      </p:sp>
      <p:pic>
        <p:nvPicPr>
          <p:cNvPr id="410" name="Google Shape;410;p29" title="Logo bl.png"/>
          <p:cNvPicPr preferRelativeResize="0"/>
          <p:nvPr/>
        </p:nvPicPr>
        <p:blipFill rotWithShape="1">
          <a:blip r:embed="rId3">
            <a:alphaModFix/>
          </a:blip>
          <a:srcRect/>
          <a:stretch/>
        </p:blipFill>
        <p:spPr>
          <a:xfrm>
            <a:off x="16627621" y="8733883"/>
            <a:ext cx="1056528" cy="1062397"/>
          </a:xfrm>
          <a:prstGeom prst="rect">
            <a:avLst/>
          </a:prstGeom>
          <a:noFill/>
          <a:ln>
            <a:noFill/>
          </a:ln>
        </p:spPr>
      </p:pic>
      <p:sp>
        <p:nvSpPr>
          <p:cNvPr id="411" name="Google Shape;411;p29"/>
          <p:cNvSpPr/>
          <p:nvPr/>
        </p:nvSpPr>
        <p:spPr>
          <a:xfrm rot="5400000">
            <a:off x="215850" y="254050"/>
            <a:ext cx="825600" cy="1257300"/>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2" name="Google Shape;412;p29"/>
          <p:cNvSpPr/>
          <p:nvPr/>
        </p:nvSpPr>
        <p:spPr>
          <a:xfrm>
            <a:off x="0" y="469900"/>
            <a:ext cx="123900" cy="825600"/>
          </a:xfrm>
          <a:prstGeom prst="rect">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29"/>
          <p:cNvSpPr txBox="1"/>
          <p:nvPr/>
        </p:nvSpPr>
        <p:spPr>
          <a:xfrm>
            <a:off x="3452120" y="3775542"/>
            <a:ext cx="4893600" cy="1438500"/>
          </a:xfrm>
          <a:prstGeom prst="rect">
            <a:avLst/>
          </a:prstGeom>
          <a:noFill/>
          <a:ln>
            <a:noFill/>
          </a:ln>
        </p:spPr>
        <p:txBody>
          <a:bodyPr spcFirstLastPara="1" wrap="square" lIns="182850" tIns="182850" rIns="182850" bIns="182850" anchor="t" anchorCtr="0">
            <a:noAutofit/>
          </a:bodyPr>
          <a:lstStyle/>
          <a:p>
            <a:pPr>
              <a:lnSpc>
                <a:spcPct val="115000"/>
              </a:lnSpc>
              <a:buSzPts val="2400"/>
            </a:pPr>
            <a:r>
              <a:rPr lang="es" sz="2400" b="1" i="0" u="none" strike="noStrike" cap="none" dirty="0">
                <a:solidFill>
                  <a:srgbClr val="1FD9E2"/>
                </a:solidFill>
                <a:latin typeface="Poppins"/>
                <a:ea typeface="Poppins"/>
                <a:cs typeface="Poppins"/>
                <a:sym typeface="Poppins"/>
              </a:rPr>
              <a:t>Comisión por referenciación </a:t>
            </a:r>
            <a:r>
              <a:rPr lang="es" sz="2400" b="0" i="0" u="none" strike="noStrike" cap="none" dirty="0">
                <a:solidFill>
                  <a:schemeClr val="lt1"/>
                </a:solidFill>
                <a:latin typeface="Poppins Light"/>
                <a:ea typeface="Poppins Light"/>
                <a:cs typeface="Poppins Light"/>
                <a:sym typeface="Poppins Light"/>
              </a:rPr>
              <a:t>de oportunidad basado en MRC de la oportunidad.</a:t>
            </a:r>
            <a:r>
              <a:rPr lang="es" sz="2400" dirty="0">
                <a:solidFill>
                  <a:schemeClr val="lt1"/>
                </a:solidFill>
                <a:latin typeface="Poppins Light"/>
                <a:ea typeface="Poppins Light"/>
                <a:cs typeface="Poppins Light"/>
                <a:sym typeface="Poppins Light"/>
              </a:rPr>
              <a:t> </a:t>
            </a:r>
            <a:endParaRPr lang="es" sz="2400" dirty="0">
              <a:solidFill>
                <a:schemeClr val="lt1"/>
              </a:solidFill>
              <a:latin typeface="Poppins Light"/>
              <a:cs typeface="Poppins Light"/>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lt1"/>
              </a:solidFill>
              <a:latin typeface="Poppins Light"/>
              <a:ea typeface="Poppins Light"/>
              <a:cs typeface="Poppins Light"/>
              <a:sym typeface="Poppins Light"/>
            </a:endParaRPr>
          </a:p>
        </p:txBody>
      </p:sp>
      <p:sp>
        <p:nvSpPr>
          <p:cNvPr id="414" name="Google Shape;414;p29"/>
          <p:cNvSpPr txBox="1"/>
          <p:nvPr/>
        </p:nvSpPr>
        <p:spPr>
          <a:xfrm>
            <a:off x="3452120" y="6377052"/>
            <a:ext cx="4953900" cy="1051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Capacitación en IFX University</a:t>
            </a:r>
            <a:r>
              <a:rPr lang="es" sz="2400" b="0" i="0" u="none" strike="noStrike" cap="none">
                <a:solidFill>
                  <a:srgbClr val="1FD9E2"/>
                </a:solidFill>
                <a:latin typeface="Poppins"/>
                <a:ea typeface="Poppins"/>
                <a:cs typeface="Poppins"/>
                <a:sym typeface="Poppins"/>
              </a:rPr>
              <a:t> </a:t>
            </a:r>
            <a:r>
              <a:rPr lang="es" sz="2400" b="0" i="0" u="none" strike="noStrike" cap="none">
                <a:solidFill>
                  <a:schemeClr val="lt1"/>
                </a:solidFill>
                <a:latin typeface="Poppins Light"/>
                <a:ea typeface="Poppins Light"/>
                <a:cs typeface="Poppins Light"/>
                <a:sym typeface="Poppins Light"/>
              </a:rPr>
              <a:t>para todos los funcionarios del Canal.</a:t>
            </a:r>
            <a:endParaRPr/>
          </a:p>
        </p:txBody>
      </p:sp>
      <p:sp>
        <p:nvSpPr>
          <p:cNvPr id="415" name="Google Shape;415;p29"/>
          <p:cNvSpPr txBox="1"/>
          <p:nvPr/>
        </p:nvSpPr>
        <p:spPr>
          <a:xfrm>
            <a:off x="11493629" y="3979303"/>
            <a:ext cx="5438700" cy="7359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5 Entradas a todos los </a:t>
            </a:r>
            <a:r>
              <a:rPr lang="es" sz="2400" b="1" i="0" u="none" strike="noStrike" cap="none">
                <a:solidFill>
                  <a:srgbClr val="1FD9E2"/>
                </a:solidFill>
                <a:latin typeface="Poppins"/>
                <a:ea typeface="Poppins"/>
                <a:cs typeface="Poppins"/>
                <a:sym typeface="Poppins"/>
              </a:rPr>
              <a:t>eventos de Generación de Demanda </a:t>
            </a:r>
            <a:r>
              <a:rPr lang="es" sz="2400" b="0" i="0" u="none" strike="noStrike" cap="none">
                <a:solidFill>
                  <a:schemeClr val="lt1"/>
                </a:solidFill>
                <a:latin typeface="Poppins Light"/>
                <a:ea typeface="Poppins Light"/>
                <a:cs typeface="Poppins Light"/>
                <a:sym typeface="Poppins Light"/>
              </a:rPr>
              <a:t>de IFX en tu ciudad.</a:t>
            </a:r>
            <a:endParaRPr/>
          </a:p>
        </p:txBody>
      </p:sp>
      <p:sp>
        <p:nvSpPr>
          <p:cNvPr id="416" name="Google Shape;416;p29"/>
          <p:cNvSpPr txBox="1"/>
          <p:nvPr/>
        </p:nvSpPr>
        <p:spPr>
          <a:xfrm>
            <a:off x="11493629" y="6326856"/>
            <a:ext cx="5250300" cy="1051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1FD9E2"/>
                </a:solidFill>
                <a:latin typeface="Poppins"/>
                <a:ea typeface="Poppins"/>
                <a:cs typeface="Poppins"/>
                <a:sym typeface="Poppins"/>
              </a:rPr>
              <a:t>50% de la comisión original </a:t>
            </a:r>
            <a:r>
              <a:rPr lang="es" sz="2400" b="0" i="0" u="none" strike="noStrike" cap="none">
                <a:solidFill>
                  <a:schemeClr val="lt1"/>
                </a:solidFill>
                <a:latin typeface="Poppins Light"/>
                <a:ea typeface="Poppins Light"/>
                <a:cs typeface="Poppins Light"/>
                <a:sym typeface="Poppins Light"/>
              </a:rPr>
              <a:t>para renovaciones y retenciones.</a:t>
            </a:r>
            <a:endParaRPr/>
          </a:p>
        </p:txBody>
      </p:sp>
      <p:cxnSp>
        <p:nvCxnSpPr>
          <p:cNvPr id="417" name="Google Shape;417;p29"/>
          <p:cNvCxnSpPr/>
          <p:nvPr/>
        </p:nvCxnSpPr>
        <p:spPr>
          <a:xfrm>
            <a:off x="3319369" y="3797415"/>
            <a:ext cx="0" cy="1744500"/>
          </a:xfrm>
          <a:prstGeom prst="straightConnector1">
            <a:avLst/>
          </a:prstGeom>
          <a:noFill/>
          <a:ln w="28575" cap="rnd" cmpd="sng">
            <a:solidFill>
              <a:srgbClr val="1FD9E2"/>
            </a:solidFill>
            <a:prstDash val="solid"/>
            <a:round/>
            <a:headEnd type="none" w="sm" len="sm"/>
            <a:tailEnd type="none" w="sm" len="sm"/>
          </a:ln>
        </p:spPr>
      </p:cxnSp>
      <p:cxnSp>
        <p:nvCxnSpPr>
          <p:cNvPr id="418" name="Google Shape;418;p29"/>
          <p:cNvCxnSpPr/>
          <p:nvPr/>
        </p:nvCxnSpPr>
        <p:spPr>
          <a:xfrm>
            <a:off x="2609676" y="4669710"/>
            <a:ext cx="709800" cy="0"/>
          </a:xfrm>
          <a:prstGeom prst="straightConnector1">
            <a:avLst/>
          </a:prstGeom>
          <a:noFill/>
          <a:ln w="28575" cap="flat" cmpd="sng">
            <a:solidFill>
              <a:srgbClr val="1FD9E2"/>
            </a:solidFill>
            <a:prstDash val="solid"/>
            <a:round/>
            <a:headEnd type="none" w="sm" len="sm"/>
            <a:tailEnd type="none" w="sm" len="sm"/>
          </a:ln>
        </p:spPr>
      </p:cxnSp>
      <p:sp>
        <p:nvSpPr>
          <p:cNvPr id="419" name="Google Shape;419;p29"/>
          <p:cNvSpPr/>
          <p:nvPr/>
        </p:nvSpPr>
        <p:spPr>
          <a:xfrm>
            <a:off x="1703962" y="4009226"/>
            <a:ext cx="1320900" cy="13209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20" name="Google Shape;420;p29"/>
          <p:cNvCxnSpPr/>
          <p:nvPr/>
        </p:nvCxnSpPr>
        <p:spPr>
          <a:xfrm>
            <a:off x="3319369" y="6180209"/>
            <a:ext cx="0" cy="1744500"/>
          </a:xfrm>
          <a:prstGeom prst="straightConnector1">
            <a:avLst/>
          </a:prstGeom>
          <a:noFill/>
          <a:ln w="28575" cap="rnd" cmpd="sng">
            <a:solidFill>
              <a:srgbClr val="1FD9E2"/>
            </a:solidFill>
            <a:prstDash val="solid"/>
            <a:round/>
            <a:headEnd type="none" w="sm" len="sm"/>
            <a:tailEnd type="none" w="sm" len="sm"/>
          </a:ln>
        </p:spPr>
      </p:cxnSp>
      <p:cxnSp>
        <p:nvCxnSpPr>
          <p:cNvPr id="421" name="Google Shape;421;p29"/>
          <p:cNvCxnSpPr/>
          <p:nvPr/>
        </p:nvCxnSpPr>
        <p:spPr>
          <a:xfrm>
            <a:off x="2609676" y="7052504"/>
            <a:ext cx="709800" cy="0"/>
          </a:xfrm>
          <a:prstGeom prst="straightConnector1">
            <a:avLst/>
          </a:prstGeom>
          <a:noFill/>
          <a:ln w="28575" cap="flat" cmpd="sng">
            <a:solidFill>
              <a:srgbClr val="1FD9E2"/>
            </a:solidFill>
            <a:prstDash val="solid"/>
            <a:round/>
            <a:headEnd type="none" w="sm" len="sm"/>
            <a:tailEnd type="none" w="sm" len="sm"/>
          </a:ln>
        </p:spPr>
      </p:cxnSp>
      <p:sp>
        <p:nvSpPr>
          <p:cNvPr id="422" name="Google Shape;422;p29"/>
          <p:cNvSpPr/>
          <p:nvPr/>
        </p:nvSpPr>
        <p:spPr>
          <a:xfrm>
            <a:off x="1703962" y="6392020"/>
            <a:ext cx="1320900" cy="13209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23" name="Google Shape;423;p29"/>
          <p:cNvCxnSpPr/>
          <p:nvPr/>
        </p:nvCxnSpPr>
        <p:spPr>
          <a:xfrm>
            <a:off x="11360880" y="3797415"/>
            <a:ext cx="0" cy="1744500"/>
          </a:xfrm>
          <a:prstGeom prst="straightConnector1">
            <a:avLst/>
          </a:prstGeom>
          <a:noFill/>
          <a:ln w="28575" cap="rnd" cmpd="sng">
            <a:solidFill>
              <a:srgbClr val="1FD9E2"/>
            </a:solidFill>
            <a:prstDash val="solid"/>
            <a:round/>
            <a:headEnd type="none" w="sm" len="sm"/>
            <a:tailEnd type="none" w="sm" len="sm"/>
          </a:ln>
        </p:spPr>
      </p:cxnSp>
      <p:cxnSp>
        <p:nvCxnSpPr>
          <p:cNvPr id="424" name="Google Shape;424;p29"/>
          <p:cNvCxnSpPr/>
          <p:nvPr/>
        </p:nvCxnSpPr>
        <p:spPr>
          <a:xfrm>
            <a:off x="10651187" y="4669710"/>
            <a:ext cx="709800" cy="0"/>
          </a:xfrm>
          <a:prstGeom prst="straightConnector1">
            <a:avLst/>
          </a:prstGeom>
          <a:noFill/>
          <a:ln w="28575" cap="flat" cmpd="sng">
            <a:solidFill>
              <a:srgbClr val="1FD9E2"/>
            </a:solidFill>
            <a:prstDash val="solid"/>
            <a:round/>
            <a:headEnd type="none" w="sm" len="sm"/>
            <a:tailEnd type="none" w="sm" len="sm"/>
          </a:ln>
        </p:spPr>
      </p:cxnSp>
      <p:sp>
        <p:nvSpPr>
          <p:cNvPr id="425" name="Google Shape;425;p29"/>
          <p:cNvSpPr/>
          <p:nvPr/>
        </p:nvSpPr>
        <p:spPr>
          <a:xfrm>
            <a:off x="9745473" y="4009226"/>
            <a:ext cx="1320900" cy="13209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26" name="Google Shape;426;p29"/>
          <p:cNvCxnSpPr/>
          <p:nvPr/>
        </p:nvCxnSpPr>
        <p:spPr>
          <a:xfrm>
            <a:off x="11360878" y="6180209"/>
            <a:ext cx="0" cy="1744500"/>
          </a:xfrm>
          <a:prstGeom prst="straightConnector1">
            <a:avLst/>
          </a:prstGeom>
          <a:noFill/>
          <a:ln w="28575" cap="rnd" cmpd="sng">
            <a:solidFill>
              <a:srgbClr val="1FD9E2"/>
            </a:solidFill>
            <a:prstDash val="solid"/>
            <a:round/>
            <a:headEnd type="none" w="sm" len="sm"/>
            <a:tailEnd type="none" w="sm" len="sm"/>
          </a:ln>
        </p:spPr>
      </p:cxnSp>
      <p:cxnSp>
        <p:nvCxnSpPr>
          <p:cNvPr id="427" name="Google Shape;427;p29"/>
          <p:cNvCxnSpPr/>
          <p:nvPr/>
        </p:nvCxnSpPr>
        <p:spPr>
          <a:xfrm>
            <a:off x="10651186" y="7052504"/>
            <a:ext cx="709800" cy="0"/>
          </a:xfrm>
          <a:prstGeom prst="straightConnector1">
            <a:avLst/>
          </a:prstGeom>
          <a:noFill/>
          <a:ln w="28575" cap="flat" cmpd="sng">
            <a:solidFill>
              <a:srgbClr val="1FD9E2"/>
            </a:solidFill>
            <a:prstDash val="solid"/>
            <a:round/>
            <a:headEnd type="none" w="sm" len="sm"/>
            <a:tailEnd type="none" w="sm" len="sm"/>
          </a:ln>
        </p:spPr>
      </p:cxnSp>
      <p:sp>
        <p:nvSpPr>
          <p:cNvPr id="428" name="Google Shape;428;p29"/>
          <p:cNvSpPr/>
          <p:nvPr/>
        </p:nvSpPr>
        <p:spPr>
          <a:xfrm>
            <a:off x="9745472" y="6392020"/>
            <a:ext cx="1320900" cy="13209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29" name="Google Shape;429;p29"/>
          <p:cNvGrpSpPr/>
          <p:nvPr/>
        </p:nvGrpSpPr>
        <p:grpSpPr>
          <a:xfrm>
            <a:off x="389438" y="581526"/>
            <a:ext cx="602246" cy="602256"/>
            <a:chOff x="389438" y="581526"/>
            <a:chExt cx="602246" cy="602256"/>
          </a:xfrm>
        </p:grpSpPr>
        <p:sp>
          <p:nvSpPr>
            <p:cNvPr id="430" name="Google Shape;430;p29"/>
            <p:cNvSpPr/>
            <p:nvPr/>
          </p:nvSpPr>
          <p:spPr>
            <a:xfrm>
              <a:off x="389438" y="639808"/>
              <a:ext cx="174845" cy="174845"/>
            </a:xfrm>
            <a:custGeom>
              <a:avLst/>
              <a:gdLst/>
              <a:ahLst/>
              <a:cxnLst/>
              <a:rect l="l" t="t" r="r" b="b"/>
              <a:pathLst>
                <a:path w="174845" h="174845" extrusionOk="0">
                  <a:moveTo>
                    <a:pt x="87423" y="174846"/>
                  </a:moveTo>
                  <a:cubicBezTo>
                    <a:pt x="135622" y="174846"/>
                    <a:pt x="174846" y="135632"/>
                    <a:pt x="174846" y="87423"/>
                  </a:cubicBezTo>
                  <a:cubicBezTo>
                    <a:pt x="174846" y="39214"/>
                    <a:pt x="135622" y="0"/>
                    <a:pt x="87423" y="0"/>
                  </a:cubicBezTo>
                  <a:cubicBezTo>
                    <a:pt x="39224" y="0"/>
                    <a:pt x="0" y="39214"/>
                    <a:pt x="0" y="87423"/>
                  </a:cubicBezTo>
                  <a:cubicBezTo>
                    <a:pt x="0" y="135632"/>
                    <a:pt x="39224" y="174846"/>
                    <a:pt x="87423" y="174846"/>
                  </a:cubicBezTo>
                  <a:close/>
                  <a:moveTo>
                    <a:pt x="87423" y="19427"/>
                  </a:moveTo>
                  <a:cubicBezTo>
                    <a:pt x="124918" y="19427"/>
                    <a:pt x="155419" y="49938"/>
                    <a:pt x="155419" y="87423"/>
                  </a:cubicBezTo>
                  <a:cubicBezTo>
                    <a:pt x="155419" y="124908"/>
                    <a:pt x="124918" y="155419"/>
                    <a:pt x="87423" y="155419"/>
                  </a:cubicBezTo>
                  <a:cubicBezTo>
                    <a:pt x="49928" y="155419"/>
                    <a:pt x="19427" y="124908"/>
                    <a:pt x="19427" y="87423"/>
                  </a:cubicBezTo>
                  <a:cubicBezTo>
                    <a:pt x="19427" y="49938"/>
                    <a:pt x="49928" y="19427"/>
                    <a:pt x="87423" y="1942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9"/>
            <p:cNvSpPr/>
            <p:nvPr/>
          </p:nvSpPr>
          <p:spPr>
            <a:xfrm>
              <a:off x="447720" y="668949"/>
              <a:ext cx="58281" cy="116563"/>
            </a:xfrm>
            <a:custGeom>
              <a:avLst/>
              <a:gdLst/>
              <a:ahLst/>
              <a:cxnLst/>
              <a:rect l="l" t="t" r="r" b="b"/>
              <a:pathLst>
                <a:path w="58281" h="116563" extrusionOk="0">
                  <a:moveTo>
                    <a:pt x="29141" y="87423"/>
                  </a:moveTo>
                  <a:cubicBezTo>
                    <a:pt x="23789" y="87423"/>
                    <a:pt x="19427" y="83071"/>
                    <a:pt x="19427" y="77709"/>
                  </a:cubicBezTo>
                  <a:lnTo>
                    <a:pt x="0" y="77709"/>
                  </a:lnTo>
                  <a:cubicBezTo>
                    <a:pt x="0" y="90356"/>
                    <a:pt x="8150" y="101041"/>
                    <a:pt x="19427" y="105063"/>
                  </a:cubicBezTo>
                  <a:lnTo>
                    <a:pt x="19427" y="116564"/>
                  </a:lnTo>
                  <a:lnTo>
                    <a:pt x="38855" y="116564"/>
                  </a:lnTo>
                  <a:lnTo>
                    <a:pt x="38855" y="105063"/>
                  </a:lnTo>
                  <a:cubicBezTo>
                    <a:pt x="50132" y="101041"/>
                    <a:pt x="58282" y="90356"/>
                    <a:pt x="58282" y="77709"/>
                  </a:cubicBezTo>
                  <a:cubicBezTo>
                    <a:pt x="58282" y="61643"/>
                    <a:pt x="45207" y="48568"/>
                    <a:pt x="29141" y="48568"/>
                  </a:cubicBezTo>
                  <a:cubicBezTo>
                    <a:pt x="23789" y="48568"/>
                    <a:pt x="19427" y="44217"/>
                    <a:pt x="19427" y="38855"/>
                  </a:cubicBezTo>
                  <a:cubicBezTo>
                    <a:pt x="19427" y="33493"/>
                    <a:pt x="23789" y="29141"/>
                    <a:pt x="29141" y="29141"/>
                  </a:cubicBezTo>
                  <a:cubicBezTo>
                    <a:pt x="34493" y="29141"/>
                    <a:pt x="38855" y="33493"/>
                    <a:pt x="38855" y="38855"/>
                  </a:cubicBezTo>
                  <a:lnTo>
                    <a:pt x="58282" y="38855"/>
                  </a:lnTo>
                  <a:cubicBezTo>
                    <a:pt x="58282" y="26207"/>
                    <a:pt x="50132" y="15522"/>
                    <a:pt x="38855" y="11501"/>
                  </a:cubicBezTo>
                  <a:lnTo>
                    <a:pt x="38855" y="0"/>
                  </a:lnTo>
                  <a:lnTo>
                    <a:pt x="19427" y="0"/>
                  </a:lnTo>
                  <a:lnTo>
                    <a:pt x="19427" y="11501"/>
                  </a:lnTo>
                  <a:cubicBezTo>
                    <a:pt x="8150" y="15522"/>
                    <a:pt x="0" y="26207"/>
                    <a:pt x="0" y="38855"/>
                  </a:cubicBezTo>
                  <a:cubicBezTo>
                    <a:pt x="0" y="54921"/>
                    <a:pt x="13075" y="67996"/>
                    <a:pt x="29141" y="67996"/>
                  </a:cubicBezTo>
                  <a:cubicBezTo>
                    <a:pt x="34493" y="67996"/>
                    <a:pt x="38855" y="72347"/>
                    <a:pt x="38855" y="77709"/>
                  </a:cubicBezTo>
                  <a:cubicBezTo>
                    <a:pt x="38855" y="83071"/>
                    <a:pt x="34493" y="87423"/>
                    <a:pt x="29141" y="87423"/>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9"/>
            <p:cNvSpPr/>
            <p:nvPr/>
          </p:nvSpPr>
          <p:spPr>
            <a:xfrm>
              <a:off x="632282" y="625238"/>
              <a:ext cx="116554" cy="116570"/>
            </a:xfrm>
            <a:custGeom>
              <a:avLst/>
              <a:gdLst/>
              <a:ahLst/>
              <a:cxnLst/>
              <a:rect l="l" t="t" r="r" b="b"/>
              <a:pathLst>
                <a:path w="116554" h="116570" extrusionOk="0">
                  <a:moveTo>
                    <a:pt x="502" y="43731"/>
                  </a:moveTo>
                  <a:cubicBezTo>
                    <a:pt x="-653" y="47179"/>
                    <a:pt x="221" y="50987"/>
                    <a:pt x="2756" y="53600"/>
                  </a:cubicBezTo>
                  <a:lnTo>
                    <a:pt x="23611" y="74980"/>
                  </a:lnTo>
                  <a:lnTo>
                    <a:pt x="18667" y="105286"/>
                  </a:lnTo>
                  <a:cubicBezTo>
                    <a:pt x="18065" y="108958"/>
                    <a:pt x="19619" y="112649"/>
                    <a:pt x="22659" y="114796"/>
                  </a:cubicBezTo>
                  <a:cubicBezTo>
                    <a:pt x="25709" y="116943"/>
                    <a:pt x="29692" y="117156"/>
                    <a:pt x="32956" y="115359"/>
                  </a:cubicBezTo>
                  <a:lnTo>
                    <a:pt x="58279" y="101362"/>
                  </a:lnTo>
                  <a:lnTo>
                    <a:pt x="83593" y="115350"/>
                  </a:lnTo>
                  <a:cubicBezTo>
                    <a:pt x="85060" y="116166"/>
                    <a:pt x="86682" y="116564"/>
                    <a:pt x="88295" y="116564"/>
                  </a:cubicBezTo>
                  <a:cubicBezTo>
                    <a:pt x="90257" y="116564"/>
                    <a:pt x="92219" y="115962"/>
                    <a:pt x="93890" y="114786"/>
                  </a:cubicBezTo>
                  <a:cubicBezTo>
                    <a:pt x="96930" y="112640"/>
                    <a:pt x="98484" y="108948"/>
                    <a:pt x="97882" y="105277"/>
                  </a:cubicBezTo>
                  <a:lnTo>
                    <a:pt x="92938" y="74970"/>
                  </a:lnTo>
                  <a:lnTo>
                    <a:pt x="113793" y="53590"/>
                  </a:lnTo>
                  <a:cubicBezTo>
                    <a:pt x="116338" y="50977"/>
                    <a:pt x="117212" y="47179"/>
                    <a:pt x="116046" y="43721"/>
                  </a:cubicBezTo>
                  <a:cubicBezTo>
                    <a:pt x="114881" y="40263"/>
                    <a:pt x="111899" y="37757"/>
                    <a:pt x="108305" y="37203"/>
                  </a:cubicBezTo>
                  <a:lnTo>
                    <a:pt x="79873" y="32861"/>
                  </a:lnTo>
                  <a:lnTo>
                    <a:pt x="67070" y="5576"/>
                  </a:lnTo>
                  <a:cubicBezTo>
                    <a:pt x="65477" y="2186"/>
                    <a:pt x="62048" y="0"/>
                    <a:pt x="58279" y="0"/>
                  </a:cubicBezTo>
                  <a:cubicBezTo>
                    <a:pt x="54510" y="0"/>
                    <a:pt x="51081" y="2186"/>
                    <a:pt x="49488" y="5585"/>
                  </a:cubicBezTo>
                  <a:lnTo>
                    <a:pt x="36686" y="32871"/>
                  </a:lnTo>
                  <a:lnTo>
                    <a:pt x="8254" y="37213"/>
                  </a:lnTo>
                  <a:cubicBezTo>
                    <a:pt x="4650" y="37767"/>
                    <a:pt x="1658" y="40273"/>
                    <a:pt x="502" y="43731"/>
                  </a:cubicBezTo>
                  <a:close/>
                  <a:moveTo>
                    <a:pt x="44738" y="51288"/>
                  </a:moveTo>
                  <a:cubicBezTo>
                    <a:pt x="47944" y="50802"/>
                    <a:pt x="50693" y="48743"/>
                    <a:pt x="52063" y="45819"/>
                  </a:cubicBezTo>
                  <a:lnTo>
                    <a:pt x="58279" y="32580"/>
                  </a:lnTo>
                  <a:lnTo>
                    <a:pt x="64496" y="45819"/>
                  </a:lnTo>
                  <a:cubicBezTo>
                    <a:pt x="65875" y="48753"/>
                    <a:pt x="68624" y="50812"/>
                    <a:pt x="71820" y="51288"/>
                  </a:cubicBezTo>
                  <a:lnTo>
                    <a:pt x="86692" y="53561"/>
                  </a:lnTo>
                  <a:lnTo>
                    <a:pt x="75608" y="64916"/>
                  </a:lnTo>
                  <a:cubicBezTo>
                    <a:pt x="73452" y="67131"/>
                    <a:pt x="72481" y="70220"/>
                    <a:pt x="72976" y="73260"/>
                  </a:cubicBezTo>
                  <a:lnTo>
                    <a:pt x="75492" y="88666"/>
                  </a:lnTo>
                  <a:lnTo>
                    <a:pt x="62981" y="81750"/>
                  </a:lnTo>
                  <a:cubicBezTo>
                    <a:pt x="61514" y="80944"/>
                    <a:pt x="59901" y="80536"/>
                    <a:pt x="58279" y="80536"/>
                  </a:cubicBezTo>
                  <a:cubicBezTo>
                    <a:pt x="56657" y="80536"/>
                    <a:pt x="55045" y="80944"/>
                    <a:pt x="53578" y="81750"/>
                  </a:cubicBezTo>
                  <a:lnTo>
                    <a:pt x="41067" y="88666"/>
                  </a:lnTo>
                  <a:lnTo>
                    <a:pt x="43583" y="73260"/>
                  </a:lnTo>
                  <a:cubicBezTo>
                    <a:pt x="44078" y="70220"/>
                    <a:pt x="43107" y="67121"/>
                    <a:pt x="40950" y="64916"/>
                  </a:cubicBezTo>
                  <a:lnTo>
                    <a:pt x="29867" y="53561"/>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29"/>
            <p:cNvSpPr/>
            <p:nvPr/>
          </p:nvSpPr>
          <p:spPr>
            <a:xfrm>
              <a:off x="739169" y="750165"/>
              <a:ext cx="26984" cy="27023"/>
            </a:xfrm>
            <a:custGeom>
              <a:avLst/>
              <a:gdLst/>
              <a:ahLst/>
              <a:cxnLst/>
              <a:rect l="l" t="t" r="r" b="b"/>
              <a:pathLst>
                <a:path w="26984" h="27023" extrusionOk="0">
                  <a:moveTo>
                    <a:pt x="10840" y="27023"/>
                  </a:moveTo>
                  <a:cubicBezTo>
                    <a:pt x="16639" y="23128"/>
                    <a:pt x="22069" y="18650"/>
                    <a:pt x="26985" y="13735"/>
                  </a:cubicBezTo>
                  <a:lnTo>
                    <a:pt x="13249" y="0"/>
                  </a:lnTo>
                  <a:cubicBezTo>
                    <a:pt x="9209" y="4031"/>
                    <a:pt x="4750" y="7703"/>
                    <a:pt x="0" y="1089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29"/>
            <p:cNvSpPr/>
            <p:nvPr/>
          </p:nvSpPr>
          <p:spPr>
            <a:xfrm>
              <a:off x="601818" y="737071"/>
              <a:ext cx="27023" cy="26984"/>
            </a:xfrm>
            <a:custGeom>
              <a:avLst/>
              <a:gdLst/>
              <a:ahLst/>
              <a:cxnLst/>
              <a:rect l="l" t="t" r="r" b="b"/>
              <a:pathLst>
                <a:path w="27023" h="26984" extrusionOk="0">
                  <a:moveTo>
                    <a:pt x="27023" y="13211"/>
                  </a:moveTo>
                  <a:cubicBezTo>
                    <a:pt x="22973" y="9189"/>
                    <a:pt x="19320" y="4740"/>
                    <a:pt x="16125" y="0"/>
                  </a:cubicBezTo>
                  <a:lnTo>
                    <a:pt x="0" y="10831"/>
                  </a:lnTo>
                  <a:cubicBezTo>
                    <a:pt x="3885" y="16630"/>
                    <a:pt x="8373" y="22060"/>
                    <a:pt x="13317" y="26985"/>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29"/>
            <p:cNvSpPr/>
            <p:nvPr/>
          </p:nvSpPr>
          <p:spPr>
            <a:xfrm>
              <a:off x="585780" y="705608"/>
              <a:ext cx="24041" cy="23847"/>
            </a:xfrm>
            <a:custGeom>
              <a:avLst/>
              <a:gdLst/>
              <a:ahLst/>
              <a:cxnLst/>
              <a:rect l="l" t="t" r="r" b="b"/>
              <a:pathLst>
                <a:path w="24041" h="23847" extrusionOk="0">
                  <a:moveTo>
                    <a:pt x="0" y="3808"/>
                  </a:moveTo>
                  <a:cubicBezTo>
                    <a:pt x="1370" y="10646"/>
                    <a:pt x="3419" y="17387"/>
                    <a:pt x="6110" y="23847"/>
                  </a:cubicBezTo>
                  <a:lnTo>
                    <a:pt x="24041" y="16368"/>
                  </a:lnTo>
                  <a:cubicBezTo>
                    <a:pt x="21846" y="11093"/>
                    <a:pt x="20166" y="5595"/>
                    <a:pt x="19058"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9"/>
            <p:cNvSpPr/>
            <p:nvPr/>
          </p:nvSpPr>
          <p:spPr>
            <a:xfrm>
              <a:off x="631328" y="761141"/>
              <a:ext cx="25896" cy="26022"/>
            </a:xfrm>
            <a:custGeom>
              <a:avLst/>
              <a:gdLst/>
              <a:ahLst/>
              <a:cxnLst/>
              <a:rect l="l" t="t" r="r" b="b"/>
              <a:pathLst>
                <a:path w="25896" h="26022" extrusionOk="0">
                  <a:moveTo>
                    <a:pt x="10782" y="0"/>
                  </a:moveTo>
                  <a:lnTo>
                    <a:pt x="0" y="16164"/>
                  </a:lnTo>
                  <a:cubicBezTo>
                    <a:pt x="5789" y="20030"/>
                    <a:pt x="12006" y="23342"/>
                    <a:pt x="18466" y="26023"/>
                  </a:cubicBezTo>
                  <a:lnTo>
                    <a:pt x="25897" y="8072"/>
                  </a:lnTo>
                  <a:cubicBezTo>
                    <a:pt x="20603" y="5886"/>
                    <a:pt x="15522" y="3167"/>
                    <a:pt x="10782"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9"/>
            <p:cNvSpPr/>
            <p:nvPr/>
          </p:nvSpPr>
          <p:spPr>
            <a:xfrm>
              <a:off x="690260" y="581526"/>
              <a:ext cx="20787" cy="21030"/>
            </a:xfrm>
            <a:custGeom>
              <a:avLst/>
              <a:gdLst/>
              <a:ahLst/>
              <a:cxnLst/>
              <a:rect l="l" t="t" r="r" b="b"/>
              <a:pathLst>
                <a:path w="20787" h="21030" extrusionOk="0">
                  <a:moveTo>
                    <a:pt x="17096" y="21030"/>
                  </a:moveTo>
                  <a:lnTo>
                    <a:pt x="20787" y="1962"/>
                  </a:lnTo>
                  <a:cubicBezTo>
                    <a:pt x="14065" y="661"/>
                    <a:pt x="7169" y="0"/>
                    <a:pt x="301" y="0"/>
                  </a:cubicBezTo>
                  <a:lnTo>
                    <a:pt x="0" y="0"/>
                  </a:lnTo>
                  <a:lnTo>
                    <a:pt x="301" y="19427"/>
                  </a:lnTo>
                  <a:cubicBezTo>
                    <a:pt x="5935" y="19427"/>
                    <a:pt x="11588" y="19971"/>
                    <a:pt x="17096" y="2103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9"/>
            <p:cNvSpPr/>
            <p:nvPr/>
          </p:nvSpPr>
          <p:spPr>
            <a:xfrm>
              <a:off x="771224" y="647084"/>
              <a:ext cx="24070" cy="23866"/>
            </a:xfrm>
            <a:custGeom>
              <a:avLst/>
              <a:gdLst/>
              <a:ahLst/>
              <a:cxnLst/>
              <a:rect l="l" t="t" r="r" b="b"/>
              <a:pathLst>
                <a:path w="24070" h="23866" extrusionOk="0">
                  <a:moveTo>
                    <a:pt x="24070" y="20020"/>
                  </a:moveTo>
                  <a:cubicBezTo>
                    <a:pt x="22681" y="13162"/>
                    <a:pt x="20612" y="6430"/>
                    <a:pt x="17912" y="0"/>
                  </a:cubicBezTo>
                  <a:lnTo>
                    <a:pt x="0" y="7509"/>
                  </a:lnTo>
                  <a:cubicBezTo>
                    <a:pt x="2205" y="12754"/>
                    <a:pt x="3885" y="18252"/>
                    <a:pt x="5022" y="23866"/>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9"/>
            <p:cNvSpPr/>
            <p:nvPr/>
          </p:nvSpPr>
          <p:spPr>
            <a:xfrm>
              <a:off x="669833" y="774148"/>
              <a:ext cx="20835" cy="21078"/>
            </a:xfrm>
            <a:custGeom>
              <a:avLst/>
              <a:gdLst/>
              <a:ahLst/>
              <a:cxnLst/>
              <a:rect l="l" t="t" r="r" b="b"/>
              <a:pathLst>
                <a:path w="20835" h="21078" extrusionOk="0">
                  <a:moveTo>
                    <a:pt x="20836" y="21079"/>
                  </a:moveTo>
                  <a:lnTo>
                    <a:pt x="20729" y="1651"/>
                  </a:lnTo>
                  <a:cubicBezTo>
                    <a:pt x="15008" y="1651"/>
                    <a:pt x="9296" y="1098"/>
                    <a:pt x="3769" y="0"/>
                  </a:cubicBezTo>
                  <a:lnTo>
                    <a:pt x="0" y="19068"/>
                  </a:lnTo>
                  <a:cubicBezTo>
                    <a:pt x="6770" y="20408"/>
                    <a:pt x="13745" y="21079"/>
                    <a:pt x="20729" y="2107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9"/>
            <p:cNvSpPr/>
            <p:nvPr/>
          </p:nvSpPr>
          <p:spPr>
            <a:xfrm>
              <a:off x="649376" y="583634"/>
              <a:ext cx="23847" cy="24060"/>
            </a:xfrm>
            <a:custGeom>
              <a:avLst/>
              <a:gdLst/>
              <a:ahLst/>
              <a:cxnLst/>
              <a:rect l="l" t="t" r="r" b="b"/>
              <a:pathLst>
                <a:path w="23847" h="24060" extrusionOk="0">
                  <a:moveTo>
                    <a:pt x="20049" y="0"/>
                  </a:moveTo>
                  <a:cubicBezTo>
                    <a:pt x="13191" y="1370"/>
                    <a:pt x="6450" y="3439"/>
                    <a:pt x="0" y="6129"/>
                  </a:cubicBezTo>
                  <a:lnTo>
                    <a:pt x="7499" y="24061"/>
                  </a:lnTo>
                  <a:cubicBezTo>
                    <a:pt x="12764" y="21846"/>
                    <a:pt x="18262" y="20175"/>
                    <a:pt x="23847" y="19048"/>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9"/>
            <p:cNvSpPr/>
            <p:nvPr/>
          </p:nvSpPr>
          <p:spPr>
            <a:xfrm>
              <a:off x="752156" y="612542"/>
              <a:ext cx="27033" cy="26984"/>
            </a:xfrm>
            <a:custGeom>
              <a:avLst/>
              <a:gdLst/>
              <a:ahLst/>
              <a:cxnLst/>
              <a:rect l="l" t="t" r="r" b="b"/>
              <a:pathLst>
                <a:path w="27033" h="26984" extrusionOk="0">
                  <a:moveTo>
                    <a:pt x="0" y="13793"/>
                  </a:moveTo>
                  <a:cubicBezTo>
                    <a:pt x="4051" y="17815"/>
                    <a:pt x="7732" y="22254"/>
                    <a:pt x="10918" y="26985"/>
                  </a:cubicBezTo>
                  <a:lnTo>
                    <a:pt x="27033" y="16134"/>
                  </a:lnTo>
                  <a:cubicBezTo>
                    <a:pt x="23138" y="10355"/>
                    <a:pt x="18640" y="4925"/>
                    <a:pt x="13687"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9"/>
            <p:cNvSpPr/>
            <p:nvPr/>
          </p:nvSpPr>
          <p:spPr>
            <a:xfrm>
              <a:off x="723753" y="589491"/>
              <a:ext cx="25877" cy="26003"/>
            </a:xfrm>
            <a:custGeom>
              <a:avLst/>
              <a:gdLst/>
              <a:ahLst/>
              <a:cxnLst/>
              <a:rect l="l" t="t" r="r" b="b"/>
              <a:pathLst>
                <a:path w="25877" h="26003" extrusionOk="0">
                  <a:moveTo>
                    <a:pt x="7373" y="0"/>
                  </a:moveTo>
                  <a:lnTo>
                    <a:pt x="0" y="17970"/>
                  </a:lnTo>
                  <a:cubicBezTo>
                    <a:pt x="5275" y="20146"/>
                    <a:pt x="10364" y="22847"/>
                    <a:pt x="15114" y="26003"/>
                  </a:cubicBezTo>
                  <a:lnTo>
                    <a:pt x="25877" y="9840"/>
                  </a:lnTo>
                  <a:cubicBezTo>
                    <a:pt x="20059" y="5964"/>
                    <a:pt x="13832" y="2652"/>
                    <a:pt x="7373" y="0"/>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9"/>
            <p:cNvSpPr/>
            <p:nvPr/>
          </p:nvSpPr>
          <p:spPr>
            <a:xfrm>
              <a:off x="591725" y="629220"/>
              <a:ext cx="26013" cy="25886"/>
            </a:xfrm>
            <a:custGeom>
              <a:avLst/>
              <a:gdLst/>
              <a:ahLst/>
              <a:cxnLst/>
              <a:rect l="l" t="t" r="r" b="b"/>
              <a:pathLst>
                <a:path w="26013" h="25886" extrusionOk="0">
                  <a:moveTo>
                    <a:pt x="0" y="18485"/>
                  </a:moveTo>
                  <a:lnTo>
                    <a:pt x="17970" y="25887"/>
                  </a:lnTo>
                  <a:cubicBezTo>
                    <a:pt x="20146" y="20603"/>
                    <a:pt x="22847" y="15522"/>
                    <a:pt x="26013" y="10772"/>
                  </a:cubicBezTo>
                  <a:lnTo>
                    <a:pt x="9840" y="0"/>
                  </a:lnTo>
                  <a:cubicBezTo>
                    <a:pt x="5974" y="5799"/>
                    <a:pt x="2662" y="12016"/>
                    <a:pt x="0" y="18485"/>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9"/>
            <p:cNvSpPr/>
            <p:nvPr/>
          </p:nvSpPr>
          <p:spPr>
            <a:xfrm>
              <a:off x="763288" y="721811"/>
              <a:ext cx="26022" cy="25896"/>
            </a:xfrm>
            <a:custGeom>
              <a:avLst/>
              <a:gdLst/>
              <a:ahLst/>
              <a:cxnLst/>
              <a:rect l="l" t="t" r="r" b="b"/>
              <a:pathLst>
                <a:path w="26022" h="25896" extrusionOk="0">
                  <a:moveTo>
                    <a:pt x="8082" y="0"/>
                  </a:moveTo>
                  <a:cubicBezTo>
                    <a:pt x="5906" y="5265"/>
                    <a:pt x="3186" y="10335"/>
                    <a:pt x="0" y="15105"/>
                  </a:cubicBezTo>
                  <a:lnTo>
                    <a:pt x="16144" y="25897"/>
                  </a:lnTo>
                  <a:cubicBezTo>
                    <a:pt x="20039" y="20078"/>
                    <a:pt x="23361" y="13871"/>
                    <a:pt x="26023" y="744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29"/>
            <p:cNvSpPr/>
            <p:nvPr/>
          </p:nvSpPr>
          <p:spPr>
            <a:xfrm>
              <a:off x="583711" y="667774"/>
              <a:ext cx="21049" cy="20806"/>
            </a:xfrm>
            <a:custGeom>
              <a:avLst/>
              <a:gdLst/>
              <a:ahLst/>
              <a:cxnLst/>
              <a:rect l="l" t="t" r="r" b="b"/>
              <a:pathLst>
                <a:path w="21049" h="20806" extrusionOk="0">
                  <a:moveTo>
                    <a:pt x="0" y="20603"/>
                  </a:moveTo>
                  <a:lnTo>
                    <a:pt x="0" y="20807"/>
                  </a:lnTo>
                  <a:lnTo>
                    <a:pt x="19427" y="20603"/>
                  </a:lnTo>
                  <a:cubicBezTo>
                    <a:pt x="19427" y="14920"/>
                    <a:pt x="19971" y="9238"/>
                    <a:pt x="21049" y="3740"/>
                  </a:cubicBezTo>
                  <a:lnTo>
                    <a:pt x="1982" y="0"/>
                  </a:lnTo>
                  <a:cubicBezTo>
                    <a:pt x="670" y="6732"/>
                    <a:pt x="0" y="13667"/>
                    <a:pt x="0" y="20603"/>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29"/>
            <p:cNvSpPr/>
            <p:nvPr/>
          </p:nvSpPr>
          <p:spPr>
            <a:xfrm>
              <a:off x="776323" y="688056"/>
              <a:ext cx="21088" cy="21156"/>
            </a:xfrm>
            <a:custGeom>
              <a:avLst/>
              <a:gdLst/>
              <a:ahLst/>
              <a:cxnLst/>
              <a:rect l="l" t="t" r="r" b="b"/>
              <a:pathLst>
                <a:path w="21088" h="21156" extrusionOk="0">
                  <a:moveTo>
                    <a:pt x="21088" y="39"/>
                  </a:moveTo>
                  <a:lnTo>
                    <a:pt x="17543" y="0"/>
                  </a:lnTo>
                  <a:lnTo>
                    <a:pt x="1661" y="321"/>
                  </a:lnTo>
                  <a:cubicBezTo>
                    <a:pt x="1661" y="6061"/>
                    <a:pt x="1098" y="11802"/>
                    <a:pt x="0" y="17378"/>
                  </a:cubicBezTo>
                  <a:lnTo>
                    <a:pt x="19058" y="21156"/>
                  </a:lnTo>
                  <a:cubicBezTo>
                    <a:pt x="20408" y="14337"/>
                    <a:pt x="21088" y="7334"/>
                    <a:pt x="21088" y="39"/>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9"/>
            <p:cNvSpPr/>
            <p:nvPr/>
          </p:nvSpPr>
          <p:spPr>
            <a:xfrm>
              <a:off x="614814" y="599691"/>
              <a:ext cx="26994" cy="27033"/>
            </a:xfrm>
            <a:custGeom>
              <a:avLst/>
              <a:gdLst/>
              <a:ahLst/>
              <a:cxnLst/>
              <a:rect l="l" t="t" r="r" b="b"/>
              <a:pathLst>
                <a:path w="26994" h="27033" extrusionOk="0">
                  <a:moveTo>
                    <a:pt x="0" y="13317"/>
                  </a:moveTo>
                  <a:lnTo>
                    <a:pt x="13764" y="27033"/>
                  </a:lnTo>
                  <a:cubicBezTo>
                    <a:pt x="17795" y="22983"/>
                    <a:pt x="22244" y="19311"/>
                    <a:pt x="26994" y="16105"/>
                  </a:cubicBezTo>
                  <a:lnTo>
                    <a:pt x="16115" y="0"/>
                  </a:lnTo>
                  <a:cubicBezTo>
                    <a:pt x="10335" y="3905"/>
                    <a:pt x="4905" y="8393"/>
                    <a:pt x="0" y="1331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9"/>
            <p:cNvSpPr/>
            <p:nvPr/>
          </p:nvSpPr>
          <p:spPr>
            <a:xfrm>
              <a:off x="707706" y="769136"/>
              <a:ext cx="23817" cy="24031"/>
            </a:xfrm>
            <a:custGeom>
              <a:avLst/>
              <a:gdLst/>
              <a:ahLst/>
              <a:cxnLst/>
              <a:rect l="l" t="t" r="r" b="b"/>
              <a:pathLst>
                <a:path w="23817" h="24031" extrusionOk="0">
                  <a:moveTo>
                    <a:pt x="16377" y="0"/>
                  </a:moveTo>
                  <a:cubicBezTo>
                    <a:pt x="11093" y="2195"/>
                    <a:pt x="5585" y="3866"/>
                    <a:pt x="0" y="4983"/>
                  </a:cubicBezTo>
                  <a:lnTo>
                    <a:pt x="3779" y="24032"/>
                  </a:lnTo>
                  <a:cubicBezTo>
                    <a:pt x="10617" y="22681"/>
                    <a:pt x="17358" y="20632"/>
                    <a:pt x="23818" y="1795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9"/>
            <p:cNvSpPr/>
            <p:nvPr/>
          </p:nvSpPr>
          <p:spPr>
            <a:xfrm>
              <a:off x="816839" y="620353"/>
              <a:ext cx="174845" cy="194301"/>
            </a:xfrm>
            <a:custGeom>
              <a:avLst/>
              <a:gdLst/>
              <a:ahLst/>
              <a:cxnLst/>
              <a:rect l="l" t="t" r="r" b="b"/>
              <a:pathLst>
                <a:path w="174845" h="194301" extrusionOk="0">
                  <a:moveTo>
                    <a:pt x="165132" y="48596"/>
                  </a:moveTo>
                  <a:lnTo>
                    <a:pt x="149590" y="48596"/>
                  </a:lnTo>
                  <a:cubicBezTo>
                    <a:pt x="157740" y="33793"/>
                    <a:pt x="157536" y="17649"/>
                    <a:pt x="147677" y="7692"/>
                  </a:cubicBezTo>
                  <a:cubicBezTo>
                    <a:pt x="134680" y="-5149"/>
                    <a:pt x="110891" y="-1565"/>
                    <a:pt x="93611" y="15851"/>
                  </a:cubicBezTo>
                  <a:cubicBezTo>
                    <a:pt x="91318" y="18115"/>
                    <a:pt x="89268" y="20553"/>
                    <a:pt x="87423" y="23078"/>
                  </a:cubicBezTo>
                  <a:cubicBezTo>
                    <a:pt x="85597" y="20563"/>
                    <a:pt x="83567" y="18154"/>
                    <a:pt x="81294" y="15910"/>
                  </a:cubicBezTo>
                  <a:cubicBezTo>
                    <a:pt x="63945" y="-1555"/>
                    <a:pt x="40176" y="-5188"/>
                    <a:pt x="27082" y="7770"/>
                  </a:cubicBezTo>
                  <a:cubicBezTo>
                    <a:pt x="17251" y="17697"/>
                    <a:pt x="17106" y="33899"/>
                    <a:pt x="25207" y="48596"/>
                  </a:cubicBezTo>
                  <a:lnTo>
                    <a:pt x="9714" y="48596"/>
                  </a:lnTo>
                  <a:cubicBezTo>
                    <a:pt x="4352" y="48596"/>
                    <a:pt x="0" y="52938"/>
                    <a:pt x="0" y="58310"/>
                  </a:cubicBezTo>
                  <a:lnTo>
                    <a:pt x="0" y="97164"/>
                  </a:lnTo>
                  <a:cubicBezTo>
                    <a:pt x="0" y="102536"/>
                    <a:pt x="4352" y="106878"/>
                    <a:pt x="9714" y="106878"/>
                  </a:cubicBezTo>
                  <a:lnTo>
                    <a:pt x="9714" y="184587"/>
                  </a:lnTo>
                  <a:cubicBezTo>
                    <a:pt x="9714" y="189959"/>
                    <a:pt x="14065" y="194301"/>
                    <a:pt x="19427" y="194301"/>
                  </a:cubicBezTo>
                  <a:lnTo>
                    <a:pt x="155419" y="194301"/>
                  </a:lnTo>
                  <a:cubicBezTo>
                    <a:pt x="160780" y="194301"/>
                    <a:pt x="165132" y="189959"/>
                    <a:pt x="165132" y="184587"/>
                  </a:cubicBezTo>
                  <a:lnTo>
                    <a:pt x="165132" y="106878"/>
                  </a:lnTo>
                  <a:cubicBezTo>
                    <a:pt x="170494" y="106878"/>
                    <a:pt x="174846" y="102536"/>
                    <a:pt x="174846" y="97164"/>
                  </a:cubicBezTo>
                  <a:lnTo>
                    <a:pt x="174846" y="58310"/>
                  </a:lnTo>
                  <a:cubicBezTo>
                    <a:pt x="174846" y="52938"/>
                    <a:pt x="170494" y="48596"/>
                    <a:pt x="165132" y="48596"/>
                  </a:cubicBezTo>
                  <a:close/>
                  <a:moveTo>
                    <a:pt x="107326" y="29596"/>
                  </a:moveTo>
                  <a:cubicBezTo>
                    <a:pt x="117215" y="19650"/>
                    <a:pt x="129580" y="17105"/>
                    <a:pt x="133942" y="21427"/>
                  </a:cubicBezTo>
                  <a:cubicBezTo>
                    <a:pt x="138332" y="25866"/>
                    <a:pt x="135807" y="38222"/>
                    <a:pt x="125559" y="48412"/>
                  </a:cubicBezTo>
                  <a:cubicBezTo>
                    <a:pt x="125491" y="48480"/>
                    <a:pt x="125423" y="48528"/>
                    <a:pt x="125364" y="48596"/>
                  </a:cubicBezTo>
                  <a:lnTo>
                    <a:pt x="97360" y="48596"/>
                  </a:lnTo>
                  <a:cubicBezTo>
                    <a:pt x="97894" y="42457"/>
                    <a:pt x="101508" y="35366"/>
                    <a:pt x="107326" y="29596"/>
                  </a:cubicBezTo>
                  <a:close/>
                  <a:moveTo>
                    <a:pt x="40826" y="21505"/>
                  </a:moveTo>
                  <a:cubicBezTo>
                    <a:pt x="45275" y="17124"/>
                    <a:pt x="57621" y="19640"/>
                    <a:pt x="67578" y="29664"/>
                  </a:cubicBezTo>
                  <a:cubicBezTo>
                    <a:pt x="73348" y="35376"/>
                    <a:pt x="76952" y="42457"/>
                    <a:pt x="77496" y="48596"/>
                  </a:cubicBezTo>
                  <a:lnTo>
                    <a:pt x="49481" y="48596"/>
                  </a:lnTo>
                  <a:cubicBezTo>
                    <a:pt x="49316" y="48431"/>
                    <a:pt x="49180" y="48305"/>
                    <a:pt x="49005" y="48111"/>
                  </a:cubicBezTo>
                  <a:cubicBezTo>
                    <a:pt x="39039" y="38232"/>
                    <a:pt x="36514" y="25866"/>
                    <a:pt x="40826" y="21505"/>
                  </a:cubicBezTo>
                  <a:close/>
                  <a:moveTo>
                    <a:pt x="19427" y="68024"/>
                  </a:moveTo>
                  <a:lnTo>
                    <a:pt x="48568" y="68024"/>
                  </a:lnTo>
                  <a:lnTo>
                    <a:pt x="48568" y="87451"/>
                  </a:lnTo>
                  <a:lnTo>
                    <a:pt x="19427" y="87451"/>
                  </a:lnTo>
                  <a:close/>
                  <a:moveTo>
                    <a:pt x="58282" y="174874"/>
                  </a:moveTo>
                  <a:lnTo>
                    <a:pt x="29141" y="174874"/>
                  </a:lnTo>
                  <a:lnTo>
                    <a:pt x="29141" y="106878"/>
                  </a:lnTo>
                  <a:lnTo>
                    <a:pt x="58282" y="106878"/>
                  </a:lnTo>
                  <a:close/>
                  <a:moveTo>
                    <a:pt x="97137" y="174874"/>
                  </a:moveTo>
                  <a:lnTo>
                    <a:pt x="77709" y="174874"/>
                  </a:lnTo>
                  <a:lnTo>
                    <a:pt x="77709" y="106878"/>
                  </a:lnTo>
                  <a:lnTo>
                    <a:pt x="97137" y="106878"/>
                  </a:lnTo>
                  <a:close/>
                  <a:moveTo>
                    <a:pt x="106850" y="87451"/>
                  </a:moveTo>
                  <a:lnTo>
                    <a:pt x="67996" y="87451"/>
                  </a:lnTo>
                  <a:lnTo>
                    <a:pt x="67996" y="68024"/>
                  </a:lnTo>
                  <a:lnTo>
                    <a:pt x="106850" y="68024"/>
                  </a:lnTo>
                  <a:close/>
                  <a:moveTo>
                    <a:pt x="145705" y="174874"/>
                  </a:moveTo>
                  <a:lnTo>
                    <a:pt x="116564" y="174874"/>
                  </a:lnTo>
                  <a:lnTo>
                    <a:pt x="116564" y="106878"/>
                  </a:lnTo>
                  <a:lnTo>
                    <a:pt x="145705" y="106878"/>
                  </a:lnTo>
                  <a:close/>
                  <a:moveTo>
                    <a:pt x="155419" y="87451"/>
                  </a:moveTo>
                  <a:lnTo>
                    <a:pt x="126278" y="87451"/>
                  </a:lnTo>
                  <a:lnTo>
                    <a:pt x="126278" y="68024"/>
                  </a:lnTo>
                  <a:lnTo>
                    <a:pt x="155419" y="68024"/>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9"/>
            <p:cNvSpPr/>
            <p:nvPr/>
          </p:nvSpPr>
          <p:spPr>
            <a:xfrm>
              <a:off x="651431" y="1047257"/>
              <a:ext cx="77842" cy="77845"/>
            </a:xfrm>
            <a:custGeom>
              <a:avLst/>
              <a:gdLst/>
              <a:ahLst/>
              <a:cxnLst/>
              <a:rect l="l" t="t" r="r" b="b"/>
              <a:pathLst>
                <a:path w="77842" h="77845" extrusionOk="0">
                  <a:moveTo>
                    <a:pt x="38421" y="0"/>
                  </a:moveTo>
                  <a:cubicBezTo>
                    <a:pt x="28027" y="136"/>
                    <a:pt x="18304" y="4303"/>
                    <a:pt x="11048" y="11754"/>
                  </a:cubicBezTo>
                  <a:cubicBezTo>
                    <a:pt x="3792" y="19204"/>
                    <a:pt x="-133" y="29015"/>
                    <a:pt x="3" y="39418"/>
                  </a:cubicBezTo>
                  <a:cubicBezTo>
                    <a:pt x="139" y="49821"/>
                    <a:pt x="4307" y="59535"/>
                    <a:pt x="11757" y="66791"/>
                  </a:cubicBezTo>
                  <a:cubicBezTo>
                    <a:pt x="19081" y="73931"/>
                    <a:pt x="28707" y="77845"/>
                    <a:pt x="38907" y="77845"/>
                  </a:cubicBezTo>
                  <a:lnTo>
                    <a:pt x="39421" y="77845"/>
                  </a:lnTo>
                  <a:cubicBezTo>
                    <a:pt x="49815" y="77709"/>
                    <a:pt x="59538" y="73542"/>
                    <a:pt x="66795" y="66092"/>
                  </a:cubicBezTo>
                  <a:cubicBezTo>
                    <a:pt x="74051" y="58641"/>
                    <a:pt x="77975" y="48831"/>
                    <a:pt x="77839" y="38427"/>
                  </a:cubicBezTo>
                  <a:cubicBezTo>
                    <a:pt x="77703" y="28024"/>
                    <a:pt x="73536" y="18310"/>
                    <a:pt x="66085" y="11054"/>
                  </a:cubicBezTo>
                  <a:cubicBezTo>
                    <a:pt x="58645" y="3788"/>
                    <a:pt x="48572" y="175"/>
                    <a:pt x="38421" y="0"/>
                  </a:cubicBezTo>
                  <a:close/>
                  <a:moveTo>
                    <a:pt x="52885" y="52531"/>
                  </a:moveTo>
                  <a:cubicBezTo>
                    <a:pt x="49242" y="56271"/>
                    <a:pt x="44385" y="58360"/>
                    <a:pt x="39169" y="58418"/>
                  </a:cubicBezTo>
                  <a:cubicBezTo>
                    <a:pt x="33613" y="58350"/>
                    <a:pt x="29038" y="56524"/>
                    <a:pt x="25307" y="52891"/>
                  </a:cubicBezTo>
                  <a:cubicBezTo>
                    <a:pt x="21577" y="49258"/>
                    <a:pt x="19489" y="44382"/>
                    <a:pt x="19421" y="39175"/>
                  </a:cubicBezTo>
                  <a:cubicBezTo>
                    <a:pt x="19353" y="33969"/>
                    <a:pt x="21315" y="29054"/>
                    <a:pt x="24948" y="25324"/>
                  </a:cubicBezTo>
                  <a:cubicBezTo>
                    <a:pt x="28591" y="21584"/>
                    <a:pt x="33448" y="19495"/>
                    <a:pt x="38664" y="19437"/>
                  </a:cubicBezTo>
                  <a:lnTo>
                    <a:pt x="38926" y="19437"/>
                  </a:lnTo>
                  <a:cubicBezTo>
                    <a:pt x="44035" y="19437"/>
                    <a:pt x="48853" y="21389"/>
                    <a:pt x="52525" y="24964"/>
                  </a:cubicBezTo>
                  <a:cubicBezTo>
                    <a:pt x="56255" y="28597"/>
                    <a:pt x="58344" y="33473"/>
                    <a:pt x="58412" y="38680"/>
                  </a:cubicBezTo>
                  <a:cubicBezTo>
                    <a:pt x="58480" y="43886"/>
                    <a:pt x="56517" y="48801"/>
                    <a:pt x="52885" y="52531"/>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9"/>
            <p:cNvSpPr/>
            <p:nvPr/>
          </p:nvSpPr>
          <p:spPr>
            <a:xfrm>
              <a:off x="593414" y="989507"/>
              <a:ext cx="194285" cy="194275"/>
            </a:xfrm>
            <a:custGeom>
              <a:avLst/>
              <a:gdLst/>
              <a:ahLst/>
              <a:cxnLst/>
              <a:rect l="l" t="t" r="r" b="b"/>
              <a:pathLst>
                <a:path w="194285" h="194275" extrusionOk="0">
                  <a:moveTo>
                    <a:pt x="184697" y="123172"/>
                  </a:moveTo>
                  <a:cubicBezTo>
                    <a:pt x="187271" y="123142"/>
                    <a:pt x="189728" y="122084"/>
                    <a:pt x="191525" y="120238"/>
                  </a:cubicBezTo>
                  <a:cubicBezTo>
                    <a:pt x="193332" y="118392"/>
                    <a:pt x="194323" y="115915"/>
                    <a:pt x="194284" y="113332"/>
                  </a:cubicBezTo>
                  <a:lnTo>
                    <a:pt x="193837" y="78450"/>
                  </a:lnTo>
                  <a:cubicBezTo>
                    <a:pt x="193769" y="73127"/>
                    <a:pt x="189427" y="68863"/>
                    <a:pt x="184123" y="68863"/>
                  </a:cubicBezTo>
                  <a:cubicBezTo>
                    <a:pt x="184085" y="68863"/>
                    <a:pt x="184036" y="68863"/>
                    <a:pt x="183997" y="68863"/>
                  </a:cubicBezTo>
                  <a:lnTo>
                    <a:pt x="171418" y="69028"/>
                  </a:lnTo>
                  <a:cubicBezTo>
                    <a:pt x="170602" y="66852"/>
                    <a:pt x="169689" y="64734"/>
                    <a:pt x="168688" y="62646"/>
                  </a:cubicBezTo>
                  <a:lnTo>
                    <a:pt x="177460" y="53641"/>
                  </a:lnTo>
                  <a:cubicBezTo>
                    <a:pt x="179267" y="51796"/>
                    <a:pt x="180257" y="49309"/>
                    <a:pt x="180219" y="46735"/>
                  </a:cubicBezTo>
                  <a:cubicBezTo>
                    <a:pt x="180189" y="44151"/>
                    <a:pt x="179131" y="41693"/>
                    <a:pt x="177285" y="39906"/>
                  </a:cubicBezTo>
                  <a:lnTo>
                    <a:pt x="152302" y="15554"/>
                  </a:lnTo>
                  <a:cubicBezTo>
                    <a:pt x="150456" y="13738"/>
                    <a:pt x="147581" y="12815"/>
                    <a:pt x="145395" y="12795"/>
                  </a:cubicBezTo>
                  <a:cubicBezTo>
                    <a:pt x="142821" y="12834"/>
                    <a:pt x="140354" y="13883"/>
                    <a:pt x="138557" y="15729"/>
                  </a:cubicBezTo>
                  <a:lnTo>
                    <a:pt x="129785" y="24743"/>
                  </a:lnTo>
                  <a:cubicBezTo>
                    <a:pt x="127677" y="23791"/>
                    <a:pt x="125521" y="22927"/>
                    <a:pt x="123335" y="22169"/>
                  </a:cubicBezTo>
                  <a:lnTo>
                    <a:pt x="123170" y="9590"/>
                  </a:lnTo>
                  <a:cubicBezTo>
                    <a:pt x="123141" y="7006"/>
                    <a:pt x="122082" y="4548"/>
                    <a:pt x="120237" y="2761"/>
                  </a:cubicBezTo>
                  <a:cubicBezTo>
                    <a:pt x="118391" y="954"/>
                    <a:pt x="115807" y="-56"/>
                    <a:pt x="113330" y="2"/>
                  </a:cubicBezTo>
                  <a:lnTo>
                    <a:pt x="78449" y="449"/>
                  </a:lnTo>
                  <a:cubicBezTo>
                    <a:pt x="73087" y="517"/>
                    <a:pt x="68793" y="4927"/>
                    <a:pt x="68861" y="10289"/>
                  </a:cubicBezTo>
                  <a:lnTo>
                    <a:pt x="69026" y="22868"/>
                  </a:lnTo>
                  <a:cubicBezTo>
                    <a:pt x="66860" y="23694"/>
                    <a:pt x="64733" y="24607"/>
                    <a:pt x="62644" y="25608"/>
                  </a:cubicBezTo>
                  <a:lnTo>
                    <a:pt x="53640" y="16836"/>
                  </a:lnTo>
                  <a:cubicBezTo>
                    <a:pt x="49793" y="13087"/>
                    <a:pt x="43654" y="13164"/>
                    <a:pt x="39905" y="17011"/>
                  </a:cubicBezTo>
                  <a:lnTo>
                    <a:pt x="15562" y="41985"/>
                  </a:lnTo>
                  <a:cubicBezTo>
                    <a:pt x="13765" y="43830"/>
                    <a:pt x="12775" y="46317"/>
                    <a:pt x="12804" y="48891"/>
                  </a:cubicBezTo>
                  <a:cubicBezTo>
                    <a:pt x="12833" y="51475"/>
                    <a:pt x="13892" y="53933"/>
                    <a:pt x="15737" y="55720"/>
                  </a:cubicBezTo>
                  <a:lnTo>
                    <a:pt x="24742" y="64491"/>
                  </a:lnTo>
                  <a:cubicBezTo>
                    <a:pt x="23790" y="66609"/>
                    <a:pt x="22935" y="68756"/>
                    <a:pt x="22168" y="70951"/>
                  </a:cubicBezTo>
                  <a:lnTo>
                    <a:pt x="9588" y="71106"/>
                  </a:lnTo>
                  <a:cubicBezTo>
                    <a:pt x="7014" y="71136"/>
                    <a:pt x="4557" y="72194"/>
                    <a:pt x="2760" y="74040"/>
                  </a:cubicBezTo>
                  <a:cubicBezTo>
                    <a:pt x="953" y="75885"/>
                    <a:pt x="-38" y="78362"/>
                    <a:pt x="1" y="80946"/>
                  </a:cubicBezTo>
                  <a:lnTo>
                    <a:pt x="448" y="115828"/>
                  </a:lnTo>
                  <a:cubicBezTo>
                    <a:pt x="526" y="121190"/>
                    <a:pt x="5072" y="125843"/>
                    <a:pt x="10288" y="125415"/>
                  </a:cubicBezTo>
                  <a:lnTo>
                    <a:pt x="22867" y="125250"/>
                  </a:lnTo>
                  <a:cubicBezTo>
                    <a:pt x="23683" y="127426"/>
                    <a:pt x="24596" y="129544"/>
                    <a:pt x="25597" y="131632"/>
                  </a:cubicBezTo>
                  <a:lnTo>
                    <a:pt x="16825" y="140637"/>
                  </a:lnTo>
                  <a:cubicBezTo>
                    <a:pt x="15018" y="142482"/>
                    <a:pt x="14028" y="144969"/>
                    <a:pt x="14066" y="147543"/>
                  </a:cubicBezTo>
                  <a:cubicBezTo>
                    <a:pt x="14096" y="150127"/>
                    <a:pt x="15154" y="152585"/>
                    <a:pt x="17000" y="154372"/>
                  </a:cubicBezTo>
                  <a:lnTo>
                    <a:pt x="41984" y="178724"/>
                  </a:lnTo>
                  <a:cubicBezTo>
                    <a:pt x="43829" y="180531"/>
                    <a:pt x="46578" y="181376"/>
                    <a:pt x="48890" y="181483"/>
                  </a:cubicBezTo>
                  <a:cubicBezTo>
                    <a:pt x="51464" y="181444"/>
                    <a:pt x="53931" y="180395"/>
                    <a:pt x="55728" y="178549"/>
                  </a:cubicBezTo>
                  <a:lnTo>
                    <a:pt x="64500" y="169535"/>
                  </a:lnTo>
                  <a:cubicBezTo>
                    <a:pt x="66608" y="170487"/>
                    <a:pt x="68764" y="171351"/>
                    <a:pt x="70950" y="172109"/>
                  </a:cubicBezTo>
                  <a:lnTo>
                    <a:pt x="71115" y="184688"/>
                  </a:lnTo>
                  <a:cubicBezTo>
                    <a:pt x="71183" y="190011"/>
                    <a:pt x="75525" y="194276"/>
                    <a:pt x="80828" y="194276"/>
                  </a:cubicBezTo>
                  <a:lnTo>
                    <a:pt x="80955" y="194276"/>
                  </a:lnTo>
                  <a:lnTo>
                    <a:pt x="115827" y="193829"/>
                  </a:lnTo>
                  <a:cubicBezTo>
                    <a:pt x="121189" y="193761"/>
                    <a:pt x="125482" y="189351"/>
                    <a:pt x="125414" y="183989"/>
                  </a:cubicBezTo>
                  <a:lnTo>
                    <a:pt x="125249" y="171410"/>
                  </a:lnTo>
                  <a:cubicBezTo>
                    <a:pt x="127415" y="170584"/>
                    <a:pt x="129542" y="169671"/>
                    <a:pt x="131631" y="168670"/>
                  </a:cubicBezTo>
                  <a:lnTo>
                    <a:pt x="140635" y="177442"/>
                  </a:lnTo>
                  <a:cubicBezTo>
                    <a:pt x="144482" y="181191"/>
                    <a:pt x="150621" y="181114"/>
                    <a:pt x="154371" y="177267"/>
                  </a:cubicBezTo>
                  <a:lnTo>
                    <a:pt x="178713" y="152293"/>
                  </a:lnTo>
                  <a:cubicBezTo>
                    <a:pt x="180510" y="150447"/>
                    <a:pt x="181501" y="147961"/>
                    <a:pt x="181472" y="145387"/>
                  </a:cubicBezTo>
                  <a:cubicBezTo>
                    <a:pt x="181443" y="142803"/>
                    <a:pt x="180384" y="140345"/>
                    <a:pt x="178538" y="138558"/>
                  </a:cubicBezTo>
                  <a:lnTo>
                    <a:pt x="169534" y="129787"/>
                  </a:lnTo>
                  <a:cubicBezTo>
                    <a:pt x="170485" y="127669"/>
                    <a:pt x="171340" y="125522"/>
                    <a:pt x="172108" y="123327"/>
                  </a:cubicBezTo>
                  <a:close/>
                  <a:moveTo>
                    <a:pt x="164725" y="103987"/>
                  </a:moveTo>
                  <a:cubicBezTo>
                    <a:pt x="160296" y="104045"/>
                    <a:pt x="156459" y="107086"/>
                    <a:pt x="155410" y="111399"/>
                  </a:cubicBezTo>
                  <a:cubicBezTo>
                    <a:pt x="154079" y="116858"/>
                    <a:pt x="151991" y="122084"/>
                    <a:pt x="149222" y="126911"/>
                  </a:cubicBezTo>
                  <a:cubicBezTo>
                    <a:pt x="147008" y="130758"/>
                    <a:pt x="147688" y="135615"/>
                    <a:pt x="150864" y="138704"/>
                  </a:cubicBezTo>
                  <a:lnTo>
                    <a:pt x="158033" y="145698"/>
                  </a:lnTo>
                  <a:lnTo>
                    <a:pt x="147250" y="156761"/>
                  </a:lnTo>
                  <a:lnTo>
                    <a:pt x="140082" y="149777"/>
                  </a:lnTo>
                  <a:cubicBezTo>
                    <a:pt x="136905" y="146688"/>
                    <a:pt x="132049" y="146135"/>
                    <a:pt x="128260" y="148427"/>
                  </a:cubicBezTo>
                  <a:cubicBezTo>
                    <a:pt x="123481" y="151331"/>
                    <a:pt x="118323" y="153536"/>
                    <a:pt x="112913" y="155013"/>
                  </a:cubicBezTo>
                  <a:cubicBezTo>
                    <a:pt x="108639" y="156169"/>
                    <a:pt x="105686" y="160074"/>
                    <a:pt x="105744" y="164513"/>
                  </a:cubicBezTo>
                  <a:lnTo>
                    <a:pt x="105870" y="174528"/>
                  </a:lnTo>
                  <a:lnTo>
                    <a:pt x="90416" y="174732"/>
                  </a:lnTo>
                  <a:lnTo>
                    <a:pt x="90290" y="164717"/>
                  </a:lnTo>
                  <a:cubicBezTo>
                    <a:pt x="90231" y="160278"/>
                    <a:pt x="87181" y="156441"/>
                    <a:pt x="82868" y="155401"/>
                  </a:cubicBezTo>
                  <a:cubicBezTo>
                    <a:pt x="77438" y="154080"/>
                    <a:pt x="72222" y="152002"/>
                    <a:pt x="67365" y="149214"/>
                  </a:cubicBezTo>
                  <a:cubicBezTo>
                    <a:pt x="65860" y="148349"/>
                    <a:pt x="64189" y="147932"/>
                    <a:pt x="62538" y="147932"/>
                  </a:cubicBezTo>
                  <a:cubicBezTo>
                    <a:pt x="59983" y="147932"/>
                    <a:pt x="57457" y="148942"/>
                    <a:pt x="55573" y="150865"/>
                  </a:cubicBezTo>
                  <a:lnTo>
                    <a:pt x="48589" y="158034"/>
                  </a:lnTo>
                  <a:lnTo>
                    <a:pt x="37515" y="147252"/>
                  </a:lnTo>
                  <a:lnTo>
                    <a:pt x="44509" y="140083"/>
                  </a:lnTo>
                  <a:cubicBezTo>
                    <a:pt x="47598" y="136907"/>
                    <a:pt x="48152" y="132040"/>
                    <a:pt x="45850" y="128242"/>
                  </a:cubicBezTo>
                  <a:cubicBezTo>
                    <a:pt x="42965" y="123502"/>
                    <a:pt x="40750" y="118334"/>
                    <a:pt x="39264" y="112904"/>
                  </a:cubicBezTo>
                  <a:cubicBezTo>
                    <a:pt x="38108" y="108669"/>
                    <a:pt x="34271" y="105745"/>
                    <a:pt x="29890" y="105745"/>
                  </a:cubicBezTo>
                  <a:cubicBezTo>
                    <a:pt x="29851" y="105745"/>
                    <a:pt x="29812" y="105745"/>
                    <a:pt x="29764" y="105745"/>
                  </a:cubicBezTo>
                  <a:lnTo>
                    <a:pt x="19749" y="105872"/>
                  </a:lnTo>
                  <a:lnTo>
                    <a:pt x="19545" y="90417"/>
                  </a:lnTo>
                  <a:lnTo>
                    <a:pt x="29560" y="90291"/>
                  </a:lnTo>
                  <a:cubicBezTo>
                    <a:pt x="33989" y="90233"/>
                    <a:pt x="37826" y="87192"/>
                    <a:pt x="38875" y="82879"/>
                  </a:cubicBezTo>
                  <a:cubicBezTo>
                    <a:pt x="40206" y="77420"/>
                    <a:pt x="42294" y="72194"/>
                    <a:pt x="45063" y="67367"/>
                  </a:cubicBezTo>
                  <a:cubicBezTo>
                    <a:pt x="47277" y="63520"/>
                    <a:pt x="46598" y="58663"/>
                    <a:pt x="43421" y="55574"/>
                  </a:cubicBezTo>
                  <a:lnTo>
                    <a:pt x="36252" y="48580"/>
                  </a:lnTo>
                  <a:lnTo>
                    <a:pt x="47035" y="37517"/>
                  </a:lnTo>
                  <a:lnTo>
                    <a:pt x="54203" y="44501"/>
                  </a:lnTo>
                  <a:cubicBezTo>
                    <a:pt x="57380" y="47590"/>
                    <a:pt x="62236" y="48153"/>
                    <a:pt x="66025" y="45851"/>
                  </a:cubicBezTo>
                  <a:cubicBezTo>
                    <a:pt x="70804" y="42946"/>
                    <a:pt x="75962" y="40741"/>
                    <a:pt x="81372" y="39265"/>
                  </a:cubicBezTo>
                  <a:cubicBezTo>
                    <a:pt x="85646" y="38109"/>
                    <a:pt x="88599" y="34204"/>
                    <a:pt x="88541" y="29765"/>
                  </a:cubicBezTo>
                  <a:lnTo>
                    <a:pt x="88415" y="19750"/>
                  </a:lnTo>
                  <a:lnTo>
                    <a:pt x="103869" y="19546"/>
                  </a:lnTo>
                  <a:lnTo>
                    <a:pt x="103996" y="29561"/>
                  </a:lnTo>
                  <a:cubicBezTo>
                    <a:pt x="104054" y="34000"/>
                    <a:pt x="107104" y="37837"/>
                    <a:pt x="111417" y="38876"/>
                  </a:cubicBezTo>
                  <a:cubicBezTo>
                    <a:pt x="116847" y="40198"/>
                    <a:pt x="122063" y="42276"/>
                    <a:pt x="126920" y="45064"/>
                  </a:cubicBezTo>
                  <a:cubicBezTo>
                    <a:pt x="130766" y="47259"/>
                    <a:pt x="135613" y="46579"/>
                    <a:pt x="138702" y="43413"/>
                  </a:cubicBezTo>
                  <a:lnTo>
                    <a:pt x="145687" y="36244"/>
                  </a:lnTo>
                  <a:lnTo>
                    <a:pt x="156760" y="47026"/>
                  </a:lnTo>
                  <a:lnTo>
                    <a:pt x="149766" y="54195"/>
                  </a:lnTo>
                  <a:cubicBezTo>
                    <a:pt x="146677" y="57371"/>
                    <a:pt x="146124" y="62238"/>
                    <a:pt x="148426" y="66036"/>
                  </a:cubicBezTo>
                  <a:cubicBezTo>
                    <a:pt x="151311" y="70776"/>
                    <a:pt x="153525" y="75944"/>
                    <a:pt x="155012" y="81374"/>
                  </a:cubicBezTo>
                  <a:cubicBezTo>
                    <a:pt x="156168" y="85609"/>
                    <a:pt x="160004" y="88533"/>
                    <a:pt x="164385" y="88533"/>
                  </a:cubicBezTo>
                  <a:lnTo>
                    <a:pt x="164512" y="88533"/>
                  </a:lnTo>
                  <a:lnTo>
                    <a:pt x="174526" y="88406"/>
                  </a:lnTo>
                  <a:lnTo>
                    <a:pt x="174730" y="103861"/>
                  </a:ln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9"/>
            <p:cNvSpPr/>
            <p:nvPr/>
          </p:nvSpPr>
          <p:spPr>
            <a:xfrm>
              <a:off x="622571" y="814826"/>
              <a:ext cx="135987" cy="155246"/>
            </a:xfrm>
            <a:custGeom>
              <a:avLst/>
              <a:gdLst/>
              <a:ahLst/>
              <a:cxnLst/>
              <a:rect l="l" t="t" r="r" b="b"/>
              <a:pathLst>
                <a:path w="135987" h="155246" extrusionOk="0">
                  <a:moveTo>
                    <a:pt x="87418" y="77537"/>
                  </a:moveTo>
                  <a:lnTo>
                    <a:pt x="87418" y="155246"/>
                  </a:lnTo>
                  <a:lnTo>
                    <a:pt x="106845" y="155246"/>
                  </a:lnTo>
                  <a:lnTo>
                    <a:pt x="106845" y="87250"/>
                  </a:lnTo>
                  <a:lnTo>
                    <a:pt x="126272" y="87250"/>
                  </a:lnTo>
                  <a:cubicBezTo>
                    <a:pt x="130070" y="87250"/>
                    <a:pt x="133509" y="85036"/>
                    <a:pt x="135102" y="81597"/>
                  </a:cubicBez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155246"/>
                  </a:lnTo>
                  <a:lnTo>
                    <a:pt x="48563" y="155246"/>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9"/>
            <p:cNvSpPr/>
            <p:nvPr/>
          </p:nvSpPr>
          <p:spPr>
            <a:xfrm>
              <a:off x="836272" y="882822"/>
              <a:ext cx="135987" cy="291237"/>
            </a:xfrm>
            <a:custGeom>
              <a:avLst/>
              <a:gdLst/>
              <a:ahLst/>
              <a:cxnLst/>
              <a:rect l="l" t="t" r="r" b="b"/>
              <a:pathLst>
                <a:path w="135987" h="291237" extrusionOk="0">
                  <a:moveTo>
                    <a:pt x="87418" y="77537"/>
                  </a:moveTo>
                  <a:lnTo>
                    <a:pt x="87418" y="291237"/>
                  </a:lnTo>
                  <a:lnTo>
                    <a:pt x="106845" y="291237"/>
                  </a:lnTo>
                  <a:lnTo>
                    <a:pt x="106845" y="87250"/>
                  </a:lnTo>
                  <a:lnTo>
                    <a:pt x="126272" y="87250"/>
                  </a:lnTo>
                  <a:cubicBezTo>
                    <a:pt x="130070" y="87250"/>
                    <a:pt x="133509" y="85036"/>
                    <a:pt x="135102" y="81597"/>
                  </a:cubicBez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291237"/>
                  </a:lnTo>
                  <a:lnTo>
                    <a:pt x="48563" y="291237"/>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9"/>
            <p:cNvSpPr/>
            <p:nvPr/>
          </p:nvSpPr>
          <p:spPr>
            <a:xfrm>
              <a:off x="408871" y="882822"/>
              <a:ext cx="135987" cy="291237"/>
            </a:xfrm>
            <a:custGeom>
              <a:avLst/>
              <a:gdLst/>
              <a:ahLst/>
              <a:cxnLst/>
              <a:rect l="l" t="t" r="r" b="b"/>
              <a:pathLst>
                <a:path w="135987" h="291237" extrusionOk="0">
                  <a:moveTo>
                    <a:pt x="135102" y="81597"/>
                  </a:moveTo>
                  <a:cubicBezTo>
                    <a:pt x="136685" y="78159"/>
                    <a:pt x="136112" y="74098"/>
                    <a:pt x="133655" y="71223"/>
                  </a:cubicBezTo>
                  <a:lnTo>
                    <a:pt x="75373" y="3227"/>
                  </a:lnTo>
                  <a:cubicBezTo>
                    <a:pt x="71682" y="-1076"/>
                    <a:pt x="64309" y="-1076"/>
                    <a:pt x="60618" y="3227"/>
                  </a:cubicBezTo>
                  <a:lnTo>
                    <a:pt x="2336" y="71223"/>
                  </a:lnTo>
                  <a:cubicBezTo>
                    <a:pt x="-132" y="74098"/>
                    <a:pt x="-695" y="78159"/>
                    <a:pt x="888" y="81597"/>
                  </a:cubicBezTo>
                  <a:cubicBezTo>
                    <a:pt x="2472" y="85036"/>
                    <a:pt x="5910" y="87250"/>
                    <a:pt x="9708" y="87250"/>
                  </a:cubicBezTo>
                  <a:lnTo>
                    <a:pt x="29136" y="87250"/>
                  </a:lnTo>
                  <a:lnTo>
                    <a:pt x="29136" y="291237"/>
                  </a:lnTo>
                  <a:lnTo>
                    <a:pt x="48563" y="291237"/>
                  </a:lnTo>
                  <a:lnTo>
                    <a:pt x="48563" y="77537"/>
                  </a:lnTo>
                  <a:cubicBezTo>
                    <a:pt x="48563" y="72165"/>
                    <a:pt x="44211" y="67823"/>
                    <a:pt x="38849" y="67823"/>
                  </a:cubicBezTo>
                  <a:lnTo>
                    <a:pt x="30826" y="67823"/>
                  </a:lnTo>
                  <a:lnTo>
                    <a:pt x="67990" y="24461"/>
                  </a:lnTo>
                  <a:lnTo>
                    <a:pt x="105155" y="67823"/>
                  </a:lnTo>
                  <a:lnTo>
                    <a:pt x="97131" y="67823"/>
                  </a:lnTo>
                  <a:cubicBezTo>
                    <a:pt x="91769" y="67823"/>
                    <a:pt x="87418" y="72165"/>
                    <a:pt x="87418" y="77537"/>
                  </a:cubicBezTo>
                  <a:lnTo>
                    <a:pt x="87418" y="291237"/>
                  </a:lnTo>
                  <a:lnTo>
                    <a:pt x="106845" y="291237"/>
                  </a:lnTo>
                  <a:lnTo>
                    <a:pt x="106845" y="87250"/>
                  </a:lnTo>
                  <a:lnTo>
                    <a:pt x="126272" y="87250"/>
                  </a:lnTo>
                  <a:cubicBezTo>
                    <a:pt x="130070" y="87250"/>
                    <a:pt x="133509" y="85036"/>
                    <a:pt x="135102" y="81597"/>
                  </a:cubicBezTo>
                  <a:close/>
                </a:path>
              </a:pathLst>
            </a:custGeom>
            <a:solidFill>
              <a:srgbClr val="0033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455" name="Google Shape;455;p29" title="6.png"/>
          <p:cNvPicPr preferRelativeResize="0"/>
          <p:nvPr/>
        </p:nvPicPr>
        <p:blipFill rotWithShape="1">
          <a:blip r:embed="rId4">
            <a:alphaModFix/>
          </a:blip>
          <a:srcRect/>
          <a:stretch/>
        </p:blipFill>
        <p:spPr>
          <a:xfrm>
            <a:off x="1909529" y="6763583"/>
            <a:ext cx="891728" cy="715171"/>
          </a:xfrm>
          <a:prstGeom prst="rect">
            <a:avLst/>
          </a:prstGeom>
          <a:noFill/>
          <a:ln>
            <a:noFill/>
          </a:ln>
        </p:spPr>
      </p:pic>
      <p:pic>
        <p:nvPicPr>
          <p:cNvPr id="456" name="Google Shape;456;p29" title="7.png"/>
          <p:cNvPicPr preferRelativeResize="0"/>
          <p:nvPr/>
        </p:nvPicPr>
        <p:blipFill rotWithShape="1">
          <a:blip r:embed="rId5">
            <a:alphaModFix/>
          </a:blip>
          <a:srcRect/>
          <a:stretch/>
        </p:blipFill>
        <p:spPr>
          <a:xfrm>
            <a:off x="9985000" y="4257710"/>
            <a:ext cx="851052" cy="848188"/>
          </a:xfrm>
          <a:prstGeom prst="rect">
            <a:avLst/>
          </a:prstGeom>
          <a:noFill/>
          <a:ln>
            <a:noFill/>
          </a:ln>
        </p:spPr>
      </p:pic>
      <p:pic>
        <p:nvPicPr>
          <p:cNvPr id="457" name="Google Shape;457;p29" title="10.png"/>
          <p:cNvPicPr preferRelativeResize="0"/>
          <p:nvPr/>
        </p:nvPicPr>
        <p:blipFill rotWithShape="1">
          <a:blip r:embed="rId6">
            <a:alphaModFix/>
          </a:blip>
          <a:srcRect/>
          <a:stretch/>
        </p:blipFill>
        <p:spPr>
          <a:xfrm>
            <a:off x="9996522" y="6648630"/>
            <a:ext cx="825016" cy="825016"/>
          </a:xfrm>
          <a:prstGeom prst="rect">
            <a:avLst/>
          </a:prstGeom>
          <a:noFill/>
          <a:ln>
            <a:noFill/>
          </a:ln>
        </p:spPr>
      </p:pic>
      <p:pic>
        <p:nvPicPr>
          <p:cNvPr id="458" name="Google Shape;458;p29" title="9.png"/>
          <p:cNvPicPr preferRelativeResize="0"/>
          <p:nvPr/>
        </p:nvPicPr>
        <p:blipFill rotWithShape="1">
          <a:blip r:embed="rId7">
            <a:alphaModFix/>
          </a:blip>
          <a:srcRect/>
          <a:stretch/>
        </p:blipFill>
        <p:spPr>
          <a:xfrm>
            <a:off x="2032199" y="4257710"/>
            <a:ext cx="664560" cy="8481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2"/>
        <p:cNvGrpSpPr/>
        <p:nvPr/>
      </p:nvGrpSpPr>
      <p:grpSpPr>
        <a:xfrm>
          <a:off x="0" y="0"/>
          <a:ext cx="0" cy="0"/>
          <a:chOff x="0" y="0"/>
          <a:chExt cx="0" cy="0"/>
        </a:xfrm>
      </p:grpSpPr>
      <p:sp>
        <p:nvSpPr>
          <p:cNvPr id="463" name="Google Shape;463;p30"/>
          <p:cNvSpPr txBox="1"/>
          <p:nvPr/>
        </p:nvSpPr>
        <p:spPr>
          <a:xfrm>
            <a:off x="2851814" y="3760526"/>
            <a:ext cx="5591100" cy="976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s" sz="2000" b="1" i="0" u="none" strike="noStrike" cap="none">
                <a:solidFill>
                  <a:schemeClr val="lt1"/>
                </a:solidFill>
                <a:latin typeface="Poppins"/>
                <a:ea typeface="Poppins"/>
                <a:cs typeface="Poppins"/>
                <a:sym typeface="Poppins"/>
              </a:rPr>
              <a:t>Términos: </a:t>
            </a:r>
            <a:r>
              <a:rPr lang="es" sz="2000" b="0" i="0" u="none" strike="noStrike" cap="none">
                <a:solidFill>
                  <a:schemeClr val="lt1"/>
                </a:solidFill>
                <a:latin typeface="Poppins Light"/>
                <a:ea typeface="Poppins Light"/>
                <a:cs typeface="Poppins Light"/>
                <a:sym typeface="Poppins Light"/>
              </a:rPr>
              <a:t>Comisiones se pagan dentro de los 90 días posteriores a la activación.</a:t>
            </a:r>
            <a:endParaRPr sz="2000" b="1" i="0" u="none" strike="noStrike" cap="none">
              <a:solidFill>
                <a:schemeClr val="lt1"/>
              </a:solidFill>
              <a:latin typeface="Poppins"/>
              <a:ea typeface="Poppins"/>
              <a:cs typeface="Poppins"/>
              <a:sym typeface="Poppins"/>
            </a:endParaRPr>
          </a:p>
        </p:txBody>
      </p:sp>
      <p:sp>
        <p:nvSpPr>
          <p:cNvPr id="464" name="Google Shape;464;p30"/>
          <p:cNvSpPr txBox="1"/>
          <p:nvPr/>
        </p:nvSpPr>
        <p:spPr>
          <a:xfrm>
            <a:off x="3305987" y="3110815"/>
            <a:ext cx="6904500" cy="583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s" sz="1800" b="0" i="1" u="none" strike="noStrike" cap="none">
                <a:solidFill>
                  <a:srgbClr val="1FD9E2"/>
                </a:solidFill>
                <a:latin typeface="Poppins Light"/>
                <a:ea typeface="Poppins Light"/>
                <a:cs typeface="Poppins Light"/>
                <a:sym typeface="Poppins Light"/>
              </a:rPr>
              <a:t>(% de 1 x MRC)</a:t>
            </a:r>
            <a:endParaRPr sz="1800" b="0" i="0" u="none" strike="noStrike" cap="none">
              <a:solidFill>
                <a:schemeClr val="lt1"/>
              </a:solidFill>
              <a:latin typeface="Poppins Light"/>
              <a:ea typeface="Poppins Light"/>
              <a:cs typeface="Poppins Light"/>
              <a:sym typeface="Poppins Light"/>
            </a:endParaRPr>
          </a:p>
        </p:txBody>
      </p:sp>
      <p:cxnSp>
        <p:nvCxnSpPr>
          <p:cNvPr id="465" name="Google Shape;465;p30"/>
          <p:cNvCxnSpPr/>
          <p:nvPr/>
        </p:nvCxnSpPr>
        <p:spPr>
          <a:xfrm>
            <a:off x="2710535" y="4075391"/>
            <a:ext cx="14700" cy="5100900"/>
          </a:xfrm>
          <a:prstGeom prst="straightConnector1">
            <a:avLst/>
          </a:prstGeom>
          <a:noFill/>
          <a:ln w="12700" cap="flat" cmpd="sng">
            <a:solidFill>
              <a:srgbClr val="1FD9E2"/>
            </a:solidFill>
            <a:prstDash val="solid"/>
            <a:round/>
            <a:headEnd type="none" w="sm" len="sm"/>
            <a:tailEnd type="none" w="sm" len="sm"/>
          </a:ln>
        </p:spPr>
      </p:cxnSp>
      <p:sp>
        <p:nvSpPr>
          <p:cNvPr id="466" name="Google Shape;466;p30"/>
          <p:cNvSpPr txBox="1"/>
          <p:nvPr/>
        </p:nvSpPr>
        <p:spPr>
          <a:xfrm>
            <a:off x="3283673" y="2317520"/>
            <a:ext cx="5159400" cy="11469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s" sz="6000" b="0" i="0" u="none" strike="noStrike" cap="none">
                <a:solidFill>
                  <a:srgbClr val="1FD9E2"/>
                </a:solidFill>
                <a:latin typeface="Poppins ExtraBold"/>
                <a:ea typeface="Poppins ExtraBold"/>
                <a:cs typeface="Poppins ExtraBold"/>
                <a:sym typeface="Poppins ExtraBold"/>
              </a:rPr>
              <a:t>Comisiones</a:t>
            </a:r>
            <a:endParaRPr sz="6000" b="0" i="0" u="none" strike="noStrike" cap="none">
              <a:solidFill>
                <a:srgbClr val="1FD9E2"/>
              </a:solidFill>
              <a:latin typeface="Poppins ExtraBold"/>
              <a:ea typeface="Poppins ExtraBold"/>
              <a:cs typeface="Poppins ExtraBold"/>
              <a:sym typeface="Poppins ExtraBold"/>
            </a:endParaRPr>
          </a:p>
        </p:txBody>
      </p:sp>
      <p:sp>
        <p:nvSpPr>
          <p:cNvPr id="467" name="Google Shape;467;p30"/>
          <p:cNvSpPr txBox="1"/>
          <p:nvPr/>
        </p:nvSpPr>
        <p:spPr>
          <a:xfrm>
            <a:off x="3450333" y="5479313"/>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12 - 23 Meses </a:t>
            </a:r>
            <a:endParaRPr/>
          </a:p>
        </p:txBody>
      </p:sp>
      <p:sp>
        <p:nvSpPr>
          <p:cNvPr id="468" name="Google Shape;468;p30"/>
          <p:cNvSpPr txBox="1"/>
          <p:nvPr/>
        </p:nvSpPr>
        <p:spPr>
          <a:xfrm>
            <a:off x="3450333" y="6602494"/>
            <a:ext cx="4819800" cy="652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24 - 35 Meses </a:t>
            </a:r>
            <a:endParaRPr sz="2400" b="0" i="0" u="none" strike="noStrike" cap="none">
              <a:solidFill>
                <a:schemeClr val="lt1"/>
              </a:solidFill>
              <a:latin typeface="Poppins Light"/>
              <a:ea typeface="Poppins Light"/>
              <a:cs typeface="Poppins Light"/>
              <a:sym typeface="Poppins Light"/>
            </a:endParaRPr>
          </a:p>
        </p:txBody>
      </p:sp>
      <p:sp>
        <p:nvSpPr>
          <p:cNvPr id="469" name="Google Shape;469;p30"/>
          <p:cNvSpPr txBox="1"/>
          <p:nvPr/>
        </p:nvSpPr>
        <p:spPr>
          <a:xfrm>
            <a:off x="3450333" y="7527301"/>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36 - 47 Meses </a:t>
            </a:r>
            <a:endParaRPr sz="2400" b="0" i="0" u="none" strike="noStrike" cap="none">
              <a:solidFill>
                <a:schemeClr val="lt1"/>
              </a:solidFill>
              <a:latin typeface="Poppins Light"/>
              <a:ea typeface="Poppins Light"/>
              <a:cs typeface="Poppins Light"/>
              <a:sym typeface="Poppins Light"/>
            </a:endParaRPr>
          </a:p>
        </p:txBody>
      </p:sp>
      <p:sp>
        <p:nvSpPr>
          <p:cNvPr id="470" name="Google Shape;470;p30"/>
          <p:cNvSpPr/>
          <p:nvPr/>
        </p:nvSpPr>
        <p:spPr>
          <a:xfrm>
            <a:off x="2156809" y="2524347"/>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1" name="Google Shape;471;p30" title="Logo bl.png"/>
          <p:cNvPicPr preferRelativeResize="0"/>
          <p:nvPr/>
        </p:nvPicPr>
        <p:blipFill rotWithShape="1">
          <a:blip r:embed="rId4">
            <a:alphaModFix/>
          </a:blip>
          <a:srcRect/>
          <a:stretch/>
        </p:blipFill>
        <p:spPr>
          <a:xfrm>
            <a:off x="778265" y="573022"/>
            <a:ext cx="1056528" cy="1062397"/>
          </a:xfrm>
          <a:prstGeom prst="rect">
            <a:avLst/>
          </a:prstGeom>
          <a:noFill/>
          <a:ln>
            <a:noFill/>
          </a:ln>
        </p:spPr>
      </p:pic>
      <p:sp>
        <p:nvSpPr>
          <p:cNvPr id="472" name="Google Shape;472;p30"/>
          <p:cNvSpPr/>
          <p:nvPr/>
        </p:nvSpPr>
        <p:spPr>
          <a:xfrm>
            <a:off x="2157715" y="5585612"/>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30"/>
          <p:cNvSpPr txBox="1"/>
          <p:nvPr/>
        </p:nvSpPr>
        <p:spPr>
          <a:xfrm>
            <a:off x="2184223" y="5735470"/>
            <a:ext cx="1100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100%</a:t>
            </a:r>
            <a:endParaRPr/>
          </a:p>
        </p:txBody>
      </p:sp>
      <p:sp>
        <p:nvSpPr>
          <p:cNvPr id="474" name="Google Shape;474;p30"/>
          <p:cNvSpPr/>
          <p:nvPr/>
        </p:nvSpPr>
        <p:spPr>
          <a:xfrm>
            <a:off x="2157715" y="6557282"/>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5" name="Google Shape;475;p30"/>
          <p:cNvSpPr/>
          <p:nvPr/>
        </p:nvSpPr>
        <p:spPr>
          <a:xfrm>
            <a:off x="2157715" y="7536451"/>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6" name="Google Shape;476;p30"/>
          <p:cNvSpPr txBox="1"/>
          <p:nvPr/>
        </p:nvSpPr>
        <p:spPr>
          <a:xfrm>
            <a:off x="2198650" y="6704510"/>
            <a:ext cx="1071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125%</a:t>
            </a:r>
            <a:endParaRPr/>
          </a:p>
        </p:txBody>
      </p:sp>
      <p:sp>
        <p:nvSpPr>
          <p:cNvPr id="477" name="Google Shape;477;p30"/>
          <p:cNvSpPr txBox="1"/>
          <p:nvPr/>
        </p:nvSpPr>
        <p:spPr>
          <a:xfrm>
            <a:off x="2184223" y="7663574"/>
            <a:ext cx="1100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150%</a:t>
            </a:r>
            <a:endParaRPr/>
          </a:p>
        </p:txBody>
      </p:sp>
      <p:sp>
        <p:nvSpPr>
          <p:cNvPr id="478" name="Google Shape;478;p30"/>
          <p:cNvSpPr txBox="1"/>
          <p:nvPr/>
        </p:nvSpPr>
        <p:spPr>
          <a:xfrm>
            <a:off x="3450333" y="8515620"/>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&gt;48 Meses</a:t>
            </a:r>
            <a:endParaRPr sz="2400" b="0" i="0" u="none" strike="noStrike" cap="none">
              <a:solidFill>
                <a:schemeClr val="lt1"/>
              </a:solidFill>
              <a:latin typeface="Poppins Light"/>
              <a:ea typeface="Poppins Light"/>
              <a:cs typeface="Poppins Light"/>
              <a:sym typeface="Poppins Light"/>
            </a:endParaRPr>
          </a:p>
        </p:txBody>
      </p:sp>
      <p:sp>
        <p:nvSpPr>
          <p:cNvPr id="479" name="Google Shape;479;p30"/>
          <p:cNvSpPr/>
          <p:nvPr/>
        </p:nvSpPr>
        <p:spPr>
          <a:xfrm>
            <a:off x="2157715" y="8524770"/>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0" name="Google Shape;480;p30"/>
          <p:cNvSpPr txBox="1"/>
          <p:nvPr/>
        </p:nvSpPr>
        <p:spPr>
          <a:xfrm>
            <a:off x="2148957" y="8651893"/>
            <a:ext cx="1170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200%</a:t>
            </a:r>
            <a:endParaRPr/>
          </a:p>
        </p:txBody>
      </p:sp>
      <p:pic>
        <p:nvPicPr>
          <p:cNvPr id="481" name="Google Shape;481;p30" descr="Imagen que contiene Patrón de fondo&#10;&#10;El contenido generado por IA puede ser incorrecto."/>
          <p:cNvPicPr preferRelativeResize="0"/>
          <p:nvPr/>
        </p:nvPicPr>
        <p:blipFill rotWithShape="1">
          <a:blip r:embed="rId5">
            <a:alphaModFix/>
          </a:blip>
          <a:srcRect/>
          <a:stretch/>
        </p:blipFill>
        <p:spPr>
          <a:xfrm>
            <a:off x="-14478" y="7435984"/>
            <a:ext cx="4571965" cy="2851015"/>
          </a:xfrm>
          <a:prstGeom prst="rect">
            <a:avLst/>
          </a:prstGeom>
          <a:noFill/>
          <a:ln>
            <a:noFill/>
          </a:ln>
        </p:spPr>
      </p:pic>
      <p:sp>
        <p:nvSpPr>
          <p:cNvPr id="482" name="Google Shape;482;p30"/>
          <p:cNvSpPr/>
          <p:nvPr/>
        </p:nvSpPr>
        <p:spPr>
          <a:xfrm>
            <a:off x="2569874" y="4143500"/>
            <a:ext cx="282000" cy="282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83" name="Google Shape;483;p30" title="9.png"/>
          <p:cNvPicPr preferRelativeResize="0"/>
          <p:nvPr/>
        </p:nvPicPr>
        <p:blipFill rotWithShape="1">
          <a:blip r:embed="rId6">
            <a:alphaModFix/>
          </a:blip>
          <a:srcRect/>
          <a:stretch/>
        </p:blipFill>
        <p:spPr>
          <a:xfrm>
            <a:off x="2415540" y="2675335"/>
            <a:ext cx="664560" cy="848188"/>
          </a:xfrm>
          <a:prstGeom prst="rect">
            <a:avLst/>
          </a:prstGeom>
          <a:noFill/>
          <a:ln>
            <a:noFill/>
          </a:ln>
        </p:spPr>
      </p:pic>
      <p:sp>
        <p:nvSpPr>
          <p:cNvPr id="2" name="Google Shape;467;p30">
            <a:extLst>
              <a:ext uri="{FF2B5EF4-FFF2-40B4-BE49-F238E27FC236}">
                <a16:creationId xmlns:a16="http://schemas.microsoft.com/office/drawing/2014/main" id="{D268FEE3-334A-06A8-CCDE-F1F3C95A16EB}"/>
              </a:ext>
            </a:extLst>
          </p:cNvPr>
          <p:cNvSpPr txBox="1"/>
          <p:nvPr/>
        </p:nvSpPr>
        <p:spPr>
          <a:xfrm>
            <a:off x="3450332" y="4635670"/>
            <a:ext cx="4819800" cy="627600"/>
          </a:xfrm>
          <a:prstGeom prst="rect">
            <a:avLst/>
          </a:prstGeom>
          <a:noFill/>
          <a:ln>
            <a:noFill/>
          </a:ln>
        </p:spPr>
        <p:txBody>
          <a:bodyPr spcFirstLastPara="1" wrap="square" lIns="182850" tIns="182850" rIns="182850" bIns="182850" anchor="t" anchorCtr="0">
            <a:noAutofit/>
          </a:bodyPr>
          <a:lstStyle/>
          <a:p>
            <a:pPr>
              <a:lnSpc>
                <a:spcPct val="150000"/>
              </a:lnSpc>
              <a:buSzPts val="2400"/>
            </a:pPr>
            <a:r>
              <a:rPr lang="es" sz="2400" dirty="0">
                <a:solidFill>
                  <a:schemeClr val="lt1"/>
                </a:solidFill>
                <a:latin typeface="Poppins Light"/>
                <a:ea typeface="Poppins Light"/>
                <a:cs typeface="Poppins Light"/>
                <a:sym typeface="Poppins Light"/>
              </a:rPr>
              <a:t>Términos de Contrato</a:t>
            </a:r>
            <a:r>
              <a:rPr lang="es" sz="2400" b="0" i="0" u="none" strike="noStrike" cap="none" dirty="0">
                <a:solidFill>
                  <a:schemeClr val="lt1"/>
                </a:solidFill>
                <a:latin typeface="Poppins Light"/>
                <a:ea typeface="Poppins Light"/>
                <a:cs typeface="Poppins Light"/>
                <a:sym typeface="Poppins Light"/>
              </a:rPr>
              <a:t> </a:t>
            </a:r>
            <a:endParaRPr dirty="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7"/>
        <p:cNvGrpSpPr/>
        <p:nvPr/>
      </p:nvGrpSpPr>
      <p:grpSpPr>
        <a:xfrm>
          <a:off x="0" y="0"/>
          <a:ext cx="0" cy="0"/>
          <a:chOff x="0" y="0"/>
          <a:chExt cx="0" cy="0"/>
        </a:xfrm>
      </p:grpSpPr>
      <p:pic>
        <p:nvPicPr>
          <p:cNvPr id="488" name="Google Shape;488;p31" descr="Imagen que contiene Patrón de fondo&#10;&#10;El contenido generado por IA puede ser incorrecto."/>
          <p:cNvPicPr preferRelativeResize="0"/>
          <p:nvPr/>
        </p:nvPicPr>
        <p:blipFill rotWithShape="1">
          <a:blip r:embed="rId4">
            <a:alphaModFix/>
          </a:blip>
          <a:srcRect/>
          <a:stretch/>
        </p:blipFill>
        <p:spPr>
          <a:xfrm>
            <a:off x="-14478" y="7435984"/>
            <a:ext cx="4571965" cy="2851015"/>
          </a:xfrm>
          <a:prstGeom prst="rect">
            <a:avLst/>
          </a:prstGeom>
          <a:noFill/>
          <a:ln>
            <a:noFill/>
          </a:ln>
        </p:spPr>
      </p:pic>
      <p:sp>
        <p:nvSpPr>
          <p:cNvPr id="489" name="Google Shape;489;p31"/>
          <p:cNvSpPr txBox="1"/>
          <p:nvPr/>
        </p:nvSpPr>
        <p:spPr>
          <a:xfrm>
            <a:off x="3276959" y="3314015"/>
            <a:ext cx="6904500" cy="583500"/>
          </a:xfrm>
          <a:prstGeom prst="rect">
            <a:avLst/>
          </a:prstGeom>
          <a:noFill/>
          <a:ln>
            <a:noFill/>
          </a:ln>
        </p:spPr>
        <p:txBody>
          <a:bodyPr spcFirstLastPara="1" wrap="square" lIns="182850" tIns="182850" rIns="182850" bIns="182850" anchor="t" anchorCtr="0">
            <a:noAutofit/>
          </a:bodyPr>
          <a:lstStyle/>
          <a:p>
            <a:pPr>
              <a:lnSpc>
                <a:spcPct val="115000"/>
              </a:lnSpc>
              <a:buSzPts val="1800"/>
            </a:pPr>
            <a:r>
              <a:rPr lang="es" sz="1800" b="0" i="1" u="none" strike="noStrike" cap="none" dirty="0">
                <a:solidFill>
                  <a:srgbClr val="1FD9E2"/>
                </a:solidFill>
                <a:latin typeface="Poppins Light"/>
                <a:ea typeface="Poppins Light"/>
                <a:cs typeface="Poppins Light"/>
                <a:sym typeface="Poppins Light"/>
              </a:rPr>
              <a:t>(Comisiones Adicionales</a:t>
            </a:r>
            <a:r>
              <a:rPr lang="es" sz="1800" i="1" dirty="0">
                <a:solidFill>
                  <a:srgbClr val="1FD9E2"/>
                </a:solidFill>
                <a:latin typeface="Poppins Light"/>
                <a:ea typeface="Poppins Light"/>
                <a:cs typeface="Poppins Light"/>
                <a:sym typeface="Poppins Light"/>
              </a:rPr>
              <a:t> Acumulables </a:t>
            </a:r>
            <a:endParaRPr lang="en-US" dirty="0">
              <a:ea typeface="Poppins Light"/>
              <a:sym typeface="Poppins Light"/>
            </a:endParaRPr>
          </a:p>
          <a:p>
            <a:pPr>
              <a:lnSpc>
                <a:spcPct val="114999"/>
              </a:lnSpc>
              <a:buSzPts val="1800"/>
            </a:pPr>
            <a:r>
              <a:rPr lang="es" sz="1800" i="1" dirty="0">
                <a:solidFill>
                  <a:srgbClr val="1FD9E2"/>
                </a:solidFill>
                <a:latin typeface="Poppins Light"/>
                <a:ea typeface="Poppins Light"/>
                <a:cs typeface="Poppins Light"/>
                <a:sym typeface="Poppins Light"/>
              </a:rPr>
              <a:t>en una misma Oportunidad</a:t>
            </a:r>
            <a:r>
              <a:rPr lang="es" sz="1800" b="0" i="1" u="none" strike="noStrike" cap="none" dirty="0">
                <a:solidFill>
                  <a:srgbClr val="1FD9E2"/>
                </a:solidFill>
                <a:latin typeface="Poppins Light"/>
                <a:ea typeface="Poppins Light"/>
                <a:cs typeface="Poppins Light"/>
                <a:sym typeface="Poppins Light"/>
              </a:rPr>
              <a:t>)</a:t>
            </a:r>
            <a:endParaRPr dirty="0"/>
          </a:p>
        </p:txBody>
      </p:sp>
      <p:cxnSp>
        <p:nvCxnSpPr>
          <p:cNvPr id="490" name="Google Shape;490;p31"/>
          <p:cNvCxnSpPr/>
          <p:nvPr/>
        </p:nvCxnSpPr>
        <p:spPr>
          <a:xfrm>
            <a:off x="2695114" y="3557412"/>
            <a:ext cx="12600" cy="4408500"/>
          </a:xfrm>
          <a:prstGeom prst="straightConnector1">
            <a:avLst/>
          </a:prstGeom>
          <a:noFill/>
          <a:ln w="12700" cap="flat" cmpd="sng">
            <a:solidFill>
              <a:srgbClr val="1FD9E2"/>
            </a:solidFill>
            <a:prstDash val="solid"/>
            <a:round/>
            <a:headEnd type="none" w="sm" len="sm"/>
            <a:tailEnd type="none" w="sm" len="sm"/>
          </a:ln>
        </p:spPr>
      </p:cxnSp>
      <p:sp>
        <p:nvSpPr>
          <p:cNvPr id="491" name="Google Shape;491;p31"/>
          <p:cNvSpPr txBox="1"/>
          <p:nvPr/>
        </p:nvSpPr>
        <p:spPr>
          <a:xfrm>
            <a:off x="3254645" y="2520720"/>
            <a:ext cx="5159400" cy="11469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s" sz="6000" b="0" i="0" u="none" strike="noStrike" cap="none">
                <a:solidFill>
                  <a:srgbClr val="1FD9E2"/>
                </a:solidFill>
                <a:latin typeface="Poppins ExtraBold"/>
                <a:ea typeface="Poppins ExtraBold"/>
                <a:cs typeface="Poppins ExtraBold"/>
                <a:sym typeface="Poppins ExtraBold"/>
              </a:rPr>
              <a:t>Kickers</a:t>
            </a:r>
            <a:endParaRPr sz="6000" b="0" i="0" u="none" strike="noStrike" cap="none">
              <a:solidFill>
                <a:srgbClr val="1FD9E2"/>
              </a:solidFill>
              <a:latin typeface="Poppins ExtraBold"/>
              <a:ea typeface="Poppins ExtraBold"/>
              <a:cs typeface="Poppins ExtraBold"/>
              <a:sym typeface="Poppins ExtraBold"/>
            </a:endParaRPr>
          </a:p>
        </p:txBody>
      </p:sp>
      <p:sp>
        <p:nvSpPr>
          <p:cNvPr id="492" name="Google Shape;492;p31"/>
          <p:cNvSpPr txBox="1"/>
          <p:nvPr/>
        </p:nvSpPr>
        <p:spPr>
          <a:xfrm>
            <a:off x="3434912" y="4258182"/>
            <a:ext cx="5853942"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s" sz="2400" b="0" i="0" u="none" strike="noStrike" cap="none" dirty="0">
                <a:solidFill>
                  <a:schemeClr val="lt1"/>
                </a:solidFill>
                <a:latin typeface="Poppins Light"/>
                <a:ea typeface="Poppins Light"/>
                <a:cs typeface="Poppins Light"/>
                <a:sym typeface="Poppins Light"/>
              </a:rPr>
              <a:t>en Oportunidades &gt; </a:t>
            </a:r>
            <a:r>
              <a:rPr lang="es" sz="2400" dirty="0">
                <a:solidFill>
                  <a:schemeClr val="lt1"/>
                </a:solidFill>
                <a:latin typeface="Poppins Light"/>
                <a:ea typeface="Poppins Light"/>
                <a:cs typeface="Poppins Light"/>
                <a:sym typeface="Poppins Light"/>
              </a:rPr>
              <a:t>US</a:t>
            </a:r>
            <a:r>
              <a:rPr lang="es" sz="2400" b="0" i="0" u="none" strike="noStrike" cap="none" dirty="0">
                <a:solidFill>
                  <a:schemeClr val="lt1"/>
                </a:solidFill>
                <a:latin typeface="Poppins Light"/>
                <a:ea typeface="Poppins Light"/>
                <a:cs typeface="Poppins Light"/>
                <a:sym typeface="Poppins Light"/>
              </a:rPr>
              <a:t>$20.000.</a:t>
            </a:r>
            <a:endParaRPr sz="2400" b="0" i="0" u="none" strike="noStrike" cap="none" dirty="0">
              <a:solidFill>
                <a:schemeClr val="lt1"/>
              </a:solidFill>
              <a:latin typeface="Poppins Light"/>
              <a:ea typeface="Poppins Light"/>
              <a:cs typeface="Poppins Light"/>
              <a:sym typeface="Poppins Light"/>
            </a:endParaRPr>
          </a:p>
        </p:txBody>
      </p:sp>
      <p:sp>
        <p:nvSpPr>
          <p:cNvPr id="493" name="Google Shape;493;p31"/>
          <p:cNvSpPr txBox="1"/>
          <p:nvPr/>
        </p:nvSpPr>
        <p:spPr>
          <a:xfrm>
            <a:off x="3434912" y="5391341"/>
            <a:ext cx="4819800" cy="652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0" i="0" u="none" strike="noStrike" cap="none" dirty="0">
                <a:solidFill>
                  <a:schemeClr val="lt1"/>
                </a:solidFill>
                <a:latin typeface="Poppins Light"/>
                <a:ea typeface="Poppins Light"/>
                <a:cs typeface="Poppins Light"/>
                <a:sym typeface="Poppins Light"/>
              </a:rPr>
              <a:t>En </a:t>
            </a:r>
            <a:r>
              <a:rPr lang="es" sz="2400" dirty="0">
                <a:solidFill>
                  <a:schemeClr val="lt1"/>
                </a:solidFill>
                <a:latin typeface="Poppins Light"/>
                <a:ea typeface="Poppins Light"/>
                <a:cs typeface="Poppins Light"/>
                <a:sym typeface="Poppins Light"/>
              </a:rPr>
              <a:t>cualquier</a:t>
            </a:r>
            <a:r>
              <a:rPr lang="es" sz="2400" b="0" i="0" u="none" strike="noStrike" cap="none" dirty="0">
                <a:solidFill>
                  <a:schemeClr val="lt1"/>
                </a:solidFill>
                <a:latin typeface="Poppins Light"/>
                <a:ea typeface="Poppins Light"/>
                <a:cs typeface="Poppins Light"/>
                <a:sym typeface="Poppins Light"/>
              </a:rPr>
              <a:t> cierre en el 1Q.</a:t>
            </a:r>
            <a:endParaRPr dirty="0">
              <a:solidFill>
                <a:schemeClr val="lt1"/>
              </a:solidFill>
            </a:endParaRPr>
          </a:p>
        </p:txBody>
      </p:sp>
      <p:sp>
        <p:nvSpPr>
          <p:cNvPr id="494" name="Google Shape;494;p31"/>
          <p:cNvSpPr txBox="1"/>
          <p:nvPr/>
        </p:nvSpPr>
        <p:spPr>
          <a:xfrm>
            <a:off x="3434912" y="6287120"/>
            <a:ext cx="5476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Si la oportunidad incluye mínimo 2 Familias de Soluciones.</a:t>
            </a:r>
            <a:endParaRPr/>
          </a:p>
        </p:txBody>
      </p:sp>
      <p:sp>
        <p:nvSpPr>
          <p:cNvPr id="495" name="Google Shape;495;p31"/>
          <p:cNvSpPr/>
          <p:nvPr/>
        </p:nvSpPr>
        <p:spPr>
          <a:xfrm>
            <a:off x="2127781" y="2727547"/>
            <a:ext cx="1134600" cy="11346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6" name="Google Shape;496;p31"/>
          <p:cNvSpPr/>
          <p:nvPr/>
        </p:nvSpPr>
        <p:spPr>
          <a:xfrm>
            <a:off x="2142294" y="4364481"/>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7" name="Google Shape;497;p31"/>
          <p:cNvSpPr txBox="1"/>
          <p:nvPr/>
        </p:nvSpPr>
        <p:spPr>
          <a:xfrm>
            <a:off x="2285821" y="4514339"/>
            <a:ext cx="865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10%</a:t>
            </a:r>
            <a:endParaRPr/>
          </a:p>
        </p:txBody>
      </p:sp>
      <p:sp>
        <p:nvSpPr>
          <p:cNvPr id="498" name="Google Shape;498;p31"/>
          <p:cNvSpPr/>
          <p:nvPr/>
        </p:nvSpPr>
        <p:spPr>
          <a:xfrm>
            <a:off x="2142294" y="5408721"/>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9" name="Google Shape;499;p31"/>
          <p:cNvSpPr/>
          <p:nvPr/>
        </p:nvSpPr>
        <p:spPr>
          <a:xfrm>
            <a:off x="2142294" y="6460460"/>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p31"/>
          <p:cNvSpPr txBox="1"/>
          <p:nvPr/>
        </p:nvSpPr>
        <p:spPr>
          <a:xfrm>
            <a:off x="2353148" y="5555949"/>
            <a:ext cx="731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5%</a:t>
            </a:r>
            <a:endParaRPr/>
          </a:p>
        </p:txBody>
      </p:sp>
      <p:sp>
        <p:nvSpPr>
          <p:cNvPr id="501" name="Google Shape;501;p31"/>
          <p:cNvSpPr txBox="1"/>
          <p:nvPr/>
        </p:nvSpPr>
        <p:spPr>
          <a:xfrm>
            <a:off x="2353147" y="6587583"/>
            <a:ext cx="731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5%</a:t>
            </a:r>
            <a:endParaRPr/>
          </a:p>
        </p:txBody>
      </p:sp>
      <p:sp>
        <p:nvSpPr>
          <p:cNvPr id="502" name="Google Shape;502;p31"/>
          <p:cNvSpPr txBox="1"/>
          <p:nvPr/>
        </p:nvSpPr>
        <p:spPr>
          <a:xfrm>
            <a:off x="3434912" y="7328959"/>
            <a:ext cx="4819800" cy="6276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Poppins Light"/>
                <a:ea typeface="Poppins Light"/>
                <a:cs typeface="Poppins Light"/>
                <a:sym typeface="Poppins Light"/>
              </a:rPr>
              <a:t>Si el Cliente Final es una Multinacional/Multilatina.</a:t>
            </a:r>
            <a:endParaRPr/>
          </a:p>
        </p:txBody>
      </p:sp>
      <p:sp>
        <p:nvSpPr>
          <p:cNvPr id="503" name="Google Shape;503;p31"/>
          <p:cNvSpPr/>
          <p:nvPr/>
        </p:nvSpPr>
        <p:spPr>
          <a:xfrm>
            <a:off x="2142294" y="7521349"/>
            <a:ext cx="1134600" cy="759000"/>
          </a:xfrm>
          <a:prstGeom prst="roundRect">
            <a:avLst>
              <a:gd name="adj" fmla="val 16667"/>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4" name="Google Shape;504;p31"/>
          <p:cNvSpPr txBox="1"/>
          <p:nvPr/>
        </p:nvSpPr>
        <p:spPr>
          <a:xfrm>
            <a:off x="2353147" y="7648472"/>
            <a:ext cx="731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5%</a:t>
            </a:r>
            <a:endParaRPr/>
          </a:p>
        </p:txBody>
      </p:sp>
      <p:pic>
        <p:nvPicPr>
          <p:cNvPr id="505" name="Google Shape;505;p31" title="9.png"/>
          <p:cNvPicPr preferRelativeResize="0"/>
          <p:nvPr/>
        </p:nvPicPr>
        <p:blipFill rotWithShape="1">
          <a:blip r:embed="rId5">
            <a:alphaModFix/>
          </a:blip>
          <a:srcRect/>
          <a:stretch/>
        </p:blipFill>
        <p:spPr>
          <a:xfrm>
            <a:off x="2386512" y="2878535"/>
            <a:ext cx="664560" cy="848188"/>
          </a:xfrm>
          <a:prstGeom prst="rect">
            <a:avLst/>
          </a:prstGeom>
          <a:noFill/>
          <a:ln>
            <a:noFill/>
          </a:ln>
        </p:spPr>
      </p:pic>
      <p:pic>
        <p:nvPicPr>
          <p:cNvPr id="506" name="Google Shape;506;p31" title="Logo bl.png"/>
          <p:cNvPicPr preferRelativeResize="0"/>
          <p:nvPr/>
        </p:nvPicPr>
        <p:blipFill rotWithShape="1">
          <a:blip r:embed="rId6">
            <a:alphaModFix/>
          </a:blip>
          <a:srcRect/>
          <a:stretch/>
        </p:blipFill>
        <p:spPr>
          <a:xfrm>
            <a:off x="778265" y="573022"/>
            <a:ext cx="1056528" cy="10623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cxnSp>
        <p:nvCxnSpPr>
          <p:cNvPr id="511" name="Google Shape;511;p32"/>
          <p:cNvCxnSpPr/>
          <p:nvPr/>
        </p:nvCxnSpPr>
        <p:spPr>
          <a:xfrm>
            <a:off x="1597755" y="5685268"/>
            <a:ext cx="0" cy="628800"/>
          </a:xfrm>
          <a:prstGeom prst="straightConnector1">
            <a:avLst/>
          </a:prstGeom>
          <a:noFill/>
          <a:ln w="12700" cap="flat" cmpd="sng">
            <a:solidFill>
              <a:srgbClr val="1FD9E2"/>
            </a:solidFill>
            <a:prstDash val="solid"/>
            <a:round/>
            <a:headEnd type="none" w="sm" len="sm"/>
            <a:tailEnd type="none" w="sm" len="sm"/>
          </a:ln>
        </p:spPr>
      </p:cxnSp>
      <p:cxnSp>
        <p:nvCxnSpPr>
          <p:cNvPr id="512" name="Google Shape;512;p32"/>
          <p:cNvCxnSpPr>
            <a:endCxn id="513" idx="0"/>
          </p:cNvCxnSpPr>
          <p:nvPr/>
        </p:nvCxnSpPr>
        <p:spPr>
          <a:xfrm>
            <a:off x="1597684" y="7064474"/>
            <a:ext cx="3000" cy="238500"/>
          </a:xfrm>
          <a:prstGeom prst="straightConnector1">
            <a:avLst/>
          </a:prstGeom>
          <a:noFill/>
          <a:ln w="12700" cap="flat" cmpd="sng">
            <a:solidFill>
              <a:srgbClr val="1FD9E2"/>
            </a:solidFill>
            <a:prstDash val="solid"/>
            <a:round/>
            <a:headEnd type="none" w="sm" len="sm"/>
            <a:tailEnd type="none" w="sm" len="sm"/>
          </a:ln>
        </p:spPr>
      </p:cxnSp>
      <p:sp>
        <p:nvSpPr>
          <p:cNvPr id="514" name="Google Shape;514;p32"/>
          <p:cNvSpPr txBox="1"/>
          <p:nvPr/>
        </p:nvSpPr>
        <p:spPr>
          <a:xfrm>
            <a:off x="1980184" y="4992769"/>
            <a:ext cx="8004000" cy="11469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s" sz="4000" b="0" i="0" u="none" strike="noStrike" cap="none">
                <a:solidFill>
                  <a:srgbClr val="1FD9E2"/>
                </a:solidFill>
                <a:latin typeface="Poppins ExtraBold"/>
                <a:ea typeface="Poppins ExtraBold"/>
                <a:cs typeface="Poppins ExtraBold"/>
                <a:sym typeface="Poppins ExtraBold"/>
              </a:rPr>
              <a:t>SPIF’s</a:t>
            </a:r>
            <a:endParaRPr sz="4000" b="0" i="0" u="none" strike="noStrike" cap="none">
              <a:solidFill>
                <a:srgbClr val="1FD9E2"/>
              </a:solidFill>
              <a:latin typeface="Poppins ExtraBold"/>
              <a:ea typeface="Poppins ExtraBold"/>
              <a:cs typeface="Poppins ExtraBold"/>
              <a:sym typeface="Poppins ExtraBold"/>
            </a:endParaRPr>
          </a:p>
        </p:txBody>
      </p:sp>
      <p:sp>
        <p:nvSpPr>
          <p:cNvPr id="515" name="Google Shape;515;p32"/>
          <p:cNvSpPr/>
          <p:nvPr/>
        </p:nvSpPr>
        <p:spPr>
          <a:xfrm>
            <a:off x="1221184" y="6319024"/>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32"/>
          <p:cNvSpPr/>
          <p:nvPr/>
        </p:nvSpPr>
        <p:spPr>
          <a:xfrm>
            <a:off x="1221184" y="7302974"/>
            <a:ext cx="759000" cy="7590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2"/>
          <p:cNvSpPr txBox="1"/>
          <p:nvPr/>
        </p:nvSpPr>
        <p:spPr>
          <a:xfrm>
            <a:off x="2101509" y="6226101"/>
            <a:ext cx="6938700" cy="9678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4000"/>
              <a:buFont typeface="Arial"/>
              <a:buNone/>
            </a:pPr>
            <a:r>
              <a:rPr lang="es" sz="4000" b="1" i="0" u="none" strike="noStrike" cap="none">
                <a:solidFill>
                  <a:schemeClr val="lt1"/>
                </a:solidFill>
                <a:latin typeface="Poppins"/>
                <a:ea typeface="Poppins"/>
                <a:cs typeface="Poppins"/>
                <a:sym typeface="Poppins"/>
              </a:rPr>
              <a:t>Viaje</a:t>
            </a:r>
            <a:r>
              <a:rPr lang="es" sz="1800" b="1" i="0" u="none" strike="noStrike" cap="none">
                <a:solidFill>
                  <a:schemeClr val="lt1"/>
                </a:solidFill>
                <a:latin typeface="Poppins"/>
                <a:ea typeface="Poppins"/>
                <a:cs typeface="Poppins"/>
                <a:sym typeface="Poppins"/>
              </a:rPr>
              <a:t> </a:t>
            </a:r>
            <a:r>
              <a:rPr lang="es" sz="2000" b="0" i="0" u="none" strike="noStrike" cap="none">
                <a:solidFill>
                  <a:schemeClr val="lt1"/>
                </a:solidFill>
                <a:latin typeface="Poppins Light"/>
                <a:ea typeface="Poppins Light"/>
                <a:cs typeface="Poppins Light"/>
                <a:sym typeface="Poppins Light"/>
              </a:rPr>
              <a:t>al MSP Summit en </a:t>
            </a:r>
            <a:r>
              <a:rPr lang="es" sz="2000" b="1" i="0" u="none" strike="noStrike" cap="none">
                <a:solidFill>
                  <a:schemeClr val="lt1"/>
                </a:solidFill>
                <a:latin typeface="Poppins"/>
                <a:ea typeface="Poppins"/>
                <a:cs typeface="Poppins"/>
                <a:sym typeface="Poppins"/>
              </a:rPr>
              <a:t>USA</a:t>
            </a:r>
            <a:r>
              <a:rPr lang="es" sz="2000" b="0" i="0" u="none" strike="noStrike" cap="none">
                <a:solidFill>
                  <a:schemeClr val="lt1"/>
                </a:solidFill>
                <a:latin typeface="Poppins Light"/>
                <a:ea typeface="Poppins Light"/>
                <a:cs typeface="Poppins Light"/>
                <a:sym typeface="Poppins Light"/>
              </a:rPr>
              <a:t> (1px).</a:t>
            </a:r>
            <a:endParaRPr sz="1800" b="0" i="0" u="none" strike="noStrike" cap="none">
              <a:solidFill>
                <a:schemeClr val="lt1"/>
              </a:solidFill>
              <a:latin typeface="Poppins Light"/>
              <a:ea typeface="Poppins Light"/>
              <a:cs typeface="Poppins Light"/>
              <a:sym typeface="Poppins Light"/>
            </a:endParaRPr>
          </a:p>
        </p:txBody>
      </p:sp>
      <p:sp>
        <p:nvSpPr>
          <p:cNvPr id="517" name="Google Shape;517;p32"/>
          <p:cNvSpPr txBox="1"/>
          <p:nvPr/>
        </p:nvSpPr>
        <p:spPr>
          <a:xfrm>
            <a:off x="2101509" y="7205175"/>
            <a:ext cx="6938700" cy="9678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4000" b="1" i="0" u="none" strike="noStrike" cap="none">
                <a:solidFill>
                  <a:schemeClr val="lt1"/>
                </a:solidFill>
                <a:latin typeface="Poppins"/>
                <a:ea typeface="Poppins"/>
                <a:cs typeface="Poppins"/>
                <a:sym typeface="Poppins"/>
              </a:rPr>
              <a:t>Gira</a:t>
            </a:r>
            <a:r>
              <a:rPr lang="es" sz="1800" b="0" i="0" u="none" strike="noStrike" cap="none">
                <a:solidFill>
                  <a:schemeClr val="lt1"/>
                </a:solidFill>
                <a:latin typeface="Poppins Light"/>
                <a:ea typeface="Poppins Light"/>
                <a:cs typeface="Poppins Light"/>
                <a:sym typeface="Poppins Light"/>
              </a:rPr>
              <a:t> a conocer algún DC de IFX (Col, Chi, Cri) (1px).</a:t>
            </a:r>
            <a:endParaRPr sz="1800" b="0" i="0" u="none" strike="noStrike" cap="none">
              <a:solidFill>
                <a:schemeClr val="lt1"/>
              </a:solidFill>
              <a:latin typeface="Poppins Light"/>
              <a:ea typeface="Poppins Light"/>
              <a:cs typeface="Poppins Light"/>
              <a:sym typeface="Poppins Light"/>
            </a:endParaRPr>
          </a:p>
        </p:txBody>
      </p:sp>
      <p:sp>
        <p:nvSpPr>
          <p:cNvPr id="518" name="Google Shape;518;p32"/>
          <p:cNvSpPr txBox="1"/>
          <p:nvPr/>
        </p:nvSpPr>
        <p:spPr>
          <a:xfrm>
            <a:off x="1249384" y="6364292"/>
            <a:ext cx="7026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dirty="0">
                <a:solidFill>
                  <a:schemeClr val="lt1"/>
                </a:solidFill>
                <a:latin typeface="Poppins"/>
                <a:ea typeface="Poppins Light"/>
                <a:cs typeface="Poppins"/>
                <a:sym typeface="Poppins"/>
              </a:rPr>
              <a:t>S1</a:t>
            </a:r>
            <a:endParaRPr sz="2000" b="0" i="0" u="none" strike="noStrike" cap="none" dirty="0">
              <a:solidFill>
                <a:schemeClr val="lt1"/>
              </a:solidFill>
              <a:latin typeface="Poppins Light"/>
              <a:ea typeface="Poppins Light"/>
              <a:cs typeface="Poppins Light"/>
              <a:sym typeface="Poppins Light"/>
            </a:endParaRPr>
          </a:p>
        </p:txBody>
      </p:sp>
      <p:sp>
        <p:nvSpPr>
          <p:cNvPr id="519" name="Google Shape;519;p32"/>
          <p:cNvSpPr txBox="1"/>
          <p:nvPr/>
        </p:nvSpPr>
        <p:spPr>
          <a:xfrm>
            <a:off x="1174684" y="7325604"/>
            <a:ext cx="852000" cy="678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s" sz="2000" b="1" dirty="0">
                <a:solidFill>
                  <a:schemeClr val="lt1"/>
                </a:solidFill>
                <a:latin typeface="Poppins"/>
                <a:ea typeface="Poppins Light"/>
                <a:cs typeface="Poppins"/>
                <a:sym typeface="Poppins"/>
              </a:rPr>
              <a:t>S2</a:t>
            </a:r>
            <a:endParaRPr sz="2000" b="0" i="0" u="none" strike="noStrike" cap="none" dirty="0">
              <a:solidFill>
                <a:schemeClr val="lt1"/>
              </a:solidFill>
              <a:latin typeface="Poppins Light"/>
              <a:ea typeface="Poppins Light"/>
              <a:cs typeface="Poppins Light"/>
              <a:sym typeface="Poppins Light"/>
            </a:endParaRPr>
          </a:p>
        </p:txBody>
      </p:sp>
      <p:sp>
        <p:nvSpPr>
          <p:cNvPr id="520" name="Google Shape;520;p32"/>
          <p:cNvSpPr/>
          <p:nvPr/>
        </p:nvSpPr>
        <p:spPr>
          <a:xfrm>
            <a:off x="1174684" y="3602079"/>
            <a:ext cx="5385600" cy="6798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32"/>
          <p:cNvSpPr txBox="1"/>
          <p:nvPr/>
        </p:nvSpPr>
        <p:spPr>
          <a:xfrm>
            <a:off x="1102115" y="2144583"/>
            <a:ext cx="4762500" cy="5556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500"/>
              <a:buFont typeface="Arial"/>
              <a:buNone/>
            </a:pPr>
            <a:r>
              <a:rPr lang="es" sz="2500" b="1" i="0" u="none" strike="noStrike" cap="none">
                <a:solidFill>
                  <a:schemeClr val="lt1"/>
                </a:solidFill>
                <a:latin typeface="Poppins"/>
                <a:ea typeface="Poppins"/>
                <a:cs typeface="Poppins"/>
                <a:sym typeface="Poppins"/>
              </a:rPr>
              <a:t>Premios por Cumplimiento</a:t>
            </a:r>
            <a:endParaRPr sz="2500" b="1" i="0" u="none" strike="noStrike" cap="none">
              <a:solidFill>
                <a:schemeClr val="lt1"/>
              </a:solidFill>
              <a:latin typeface="Poppins"/>
              <a:ea typeface="Poppins"/>
              <a:cs typeface="Poppins"/>
              <a:sym typeface="Poppins"/>
            </a:endParaRPr>
          </a:p>
        </p:txBody>
      </p:sp>
      <p:sp>
        <p:nvSpPr>
          <p:cNvPr id="522" name="Google Shape;522;p32"/>
          <p:cNvSpPr txBox="1"/>
          <p:nvPr/>
        </p:nvSpPr>
        <p:spPr>
          <a:xfrm>
            <a:off x="1102115" y="2463411"/>
            <a:ext cx="5987700" cy="5160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6000"/>
              <a:buFont typeface="Arial"/>
              <a:buNone/>
            </a:pPr>
            <a:r>
              <a:rPr lang="es" sz="6000" b="1" dirty="0">
                <a:solidFill>
                  <a:schemeClr val="lt1"/>
                </a:solidFill>
                <a:latin typeface="Poppins"/>
                <a:ea typeface="Poppins"/>
                <a:cs typeface="Poppins"/>
                <a:sym typeface="Poppins"/>
              </a:rPr>
              <a:t>Semestral</a:t>
            </a:r>
            <a:endParaRPr sz="6000" b="1" i="0" u="none" strike="noStrike" cap="none" dirty="0">
              <a:solidFill>
                <a:schemeClr val="lt1"/>
              </a:solidFill>
              <a:latin typeface="Poppins"/>
              <a:ea typeface="Poppins"/>
              <a:cs typeface="Poppins"/>
              <a:sym typeface="Poppins"/>
            </a:endParaRPr>
          </a:p>
        </p:txBody>
      </p:sp>
      <p:sp>
        <p:nvSpPr>
          <p:cNvPr id="523" name="Google Shape;523;p32"/>
          <p:cNvSpPr txBox="1"/>
          <p:nvPr/>
        </p:nvSpPr>
        <p:spPr>
          <a:xfrm>
            <a:off x="1174684" y="3466485"/>
            <a:ext cx="5605800" cy="516000"/>
          </a:xfrm>
          <a:prstGeom prst="rect">
            <a:avLst/>
          </a:prstGeom>
          <a:noFill/>
          <a:ln>
            <a:noFill/>
          </a:ln>
        </p:spPr>
        <p:txBody>
          <a:bodyPr spcFirstLastPara="1" wrap="square" lIns="182850" tIns="182850" rIns="182850" bIns="182850" anchor="t" anchorCtr="0">
            <a:noAutofit/>
          </a:bodyPr>
          <a:lstStyle/>
          <a:p>
            <a:pPr>
              <a:lnSpc>
                <a:spcPct val="115000"/>
              </a:lnSpc>
              <a:buSzPts val="4000"/>
            </a:pPr>
            <a:r>
              <a:rPr lang="es" sz="4000" b="1" dirty="0">
                <a:solidFill>
                  <a:schemeClr val="lt1"/>
                </a:solidFill>
                <a:latin typeface="Poppins"/>
                <a:ea typeface="Poppins"/>
                <a:cs typeface="Poppins"/>
                <a:sym typeface="Poppins"/>
              </a:rPr>
              <a:t>MRC = US</a:t>
            </a:r>
            <a:r>
              <a:rPr lang="es" sz="4000" b="1" i="0" u="none" strike="noStrike" cap="none" dirty="0">
                <a:solidFill>
                  <a:schemeClr val="lt1"/>
                </a:solidFill>
                <a:latin typeface="Poppins"/>
                <a:ea typeface="Poppins"/>
                <a:cs typeface="Poppins"/>
                <a:sym typeface="Poppins"/>
              </a:rPr>
              <a:t>$50.000</a:t>
            </a:r>
            <a:endParaRPr sz="4000" b="1" i="0" u="none" strike="noStrike" cap="none" dirty="0">
              <a:solidFill>
                <a:schemeClr val="lt1"/>
              </a:solidFill>
              <a:latin typeface="Poppins"/>
              <a:ea typeface="Poppins"/>
              <a:cs typeface="Poppins"/>
              <a:sym typeface="Poppins"/>
            </a:endParaRPr>
          </a:p>
        </p:txBody>
      </p:sp>
      <p:sp>
        <p:nvSpPr>
          <p:cNvPr id="524" name="Google Shape;524;p32"/>
          <p:cNvSpPr/>
          <p:nvPr/>
        </p:nvSpPr>
        <p:spPr>
          <a:xfrm>
            <a:off x="1221184" y="5080756"/>
            <a:ext cx="759000" cy="759000"/>
          </a:xfrm>
          <a:prstGeom prst="roundRect">
            <a:avLst>
              <a:gd name="adj" fmla="val 16667"/>
            </a:avLst>
          </a:prstGeom>
          <a:solidFill>
            <a:srgbClr val="1FD9E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5" name="Google Shape;525;p32"/>
          <p:cNvGrpSpPr/>
          <p:nvPr/>
        </p:nvGrpSpPr>
        <p:grpSpPr>
          <a:xfrm>
            <a:off x="1317221" y="5172540"/>
            <a:ext cx="560869" cy="546077"/>
            <a:chOff x="6705677" y="2769012"/>
            <a:chExt cx="4877120" cy="4748498"/>
          </a:xfrm>
        </p:grpSpPr>
        <p:sp>
          <p:nvSpPr>
            <p:cNvPr id="526" name="Google Shape;526;p32"/>
            <p:cNvSpPr/>
            <p:nvPr/>
          </p:nvSpPr>
          <p:spPr>
            <a:xfrm>
              <a:off x="8693658" y="6283737"/>
              <a:ext cx="900779" cy="142875"/>
            </a:xfrm>
            <a:custGeom>
              <a:avLst/>
              <a:gdLst/>
              <a:ahLst/>
              <a:cxnLst/>
              <a:rect l="l" t="t" r="r" b="b"/>
              <a:pathLst>
                <a:path w="900779" h="142875" extrusionOk="0">
                  <a:moveTo>
                    <a:pt x="829342" y="0"/>
                  </a:moveTo>
                  <a:lnTo>
                    <a:pt x="71438" y="0"/>
                  </a:lnTo>
                  <a:cubicBezTo>
                    <a:pt x="32004" y="0"/>
                    <a:pt x="0" y="32004"/>
                    <a:pt x="0" y="71438"/>
                  </a:cubicBezTo>
                  <a:cubicBezTo>
                    <a:pt x="0" y="110871"/>
                    <a:pt x="32004" y="142875"/>
                    <a:pt x="71438" y="142875"/>
                  </a:cubicBezTo>
                  <a:lnTo>
                    <a:pt x="829342" y="142875"/>
                  </a:lnTo>
                  <a:cubicBezTo>
                    <a:pt x="868775" y="142875"/>
                    <a:pt x="900779" y="110871"/>
                    <a:pt x="900779" y="71438"/>
                  </a:cubicBezTo>
                  <a:cubicBezTo>
                    <a:pt x="900779" y="32004"/>
                    <a:pt x="868775" y="0"/>
                    <a:pt x="8293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32"/>
            <p:cNvSpPr/>
            <p:nvPr/>
          </p:nvSpPr>
          <p:spPr>
            <a:xfrm>
              <a:off x="8878824" y="6583299"/>
              <a:ext cx="530256" cy="142875"/>
            </a:xfrm>
            <a:custGeom>
              <a:avLst/>
              <a:gdLst/>
              <a:ahLst/>
              <a:cxnLst/>
              <a:rect l="l" t="t" r="r" b="b"/>
              <a:pathLst>
                <a:path w="530256" h="142875" extrusionOk="0">
                  <a:moveTo>
                    <a:pt x="458819" y="0"/>
                  </a:moveTo>
                  <a:lnTo>
                    <a:pt x="71438" y="0"/>
                  </a:lnTo>
                  <a:cubicBezTo>
                    <a:pt x="32004" y="0"/>
                    <a:pt x="0" y="32004"/>
                    <a:pt x="0" y="71438"/>
                  </a:cubicBezTo>
                  <a:cubicBezTo>
                    <a:pt x="0" y="110871"/>
                    <a:pt x="32004" y="142875"/>
                    <a:pt x="71438" y="142875"/>
                  </a:cubicBezTo>
                  <a:lnTo>
                    <a:pt x="458819" y="142875"/>
                  </a:lnTo>
                  <a:cubicBezTo>
                    <a:pt x="498253" y="142875"/>
                    <a:pt x="530257" y="110871"/>
                    <a:pt x="530257" y="71438"/>
                  </a:cubicBezTo>
                  <a:cubicBezTo>
                    <a:pt x="530257" y="32004"/>
                    <a:pt x="498253" y="0"/>
                    <a:pt x="45881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32"/>
            <p:cNvSpPr/>
            <p:nvPr/>
          </p:nvSpPr>
          <p:spPr>
            <a:xfrm>
              <a:off x="6705677" y="2769012"/>
              <a:ext cx="4877120" cy="4748498"/>
            </a:xfrm>
            <a:custGeom>
              <a:avLst/>
              <a:gdLst/>
              <a:ahLst/>
              <a:cxnLst/>
              <a:rect l="l" t="t" r="r" b="b"/>
              <a:pathLst>
                <a:path w="4877120" h="4748498" extrusionOk="0">
                  <a:moveTo>
                    <a:pt x="4847386" y="2015204"/>
                  </a:moveTo>
                  <a:cubicBezTo>
                    <a:pt x="4813572" y="1958245"/>
                    <a:pt x="4756326" y="1921478"/>
                    <a:pt x="4690509" y="1914239"/>
                  </a:cubicBezTo>
                  <a:cubicBezTo>
                    <a:pt x="4547539" y="1898714"/>
                    <a:pt x="4420284" y="1921193"/>
                    <a:pt x="4322653" y="1979105"/>
                  </a:cubicBezTo>
                  <a:cubicBezTo>
                    <a:pt x="4302651" y="1990916"/>
                    <a:pt x="4283506" y="2004727"/>
                    <a:pt x="4265027" y="2020062"/>
                  </a:cubicBezTo>
                  <a:cubicBezTo>
                    <a:pt x="4269599" y="1967294"/>
                    <a:pt x="4271980" y="1914049"/>
                    <a:pt x="4272075" y="1860423"/>
                  </a:cubicBezTo>
                  <a:cubicBezTo>
                    <a:pt x="4309604" y="1846898"/>
                    <a:pt x="4342656" y="1822609"/>
                    <a:pt x="4367516" y="1789462"/>
                  </a:cubicBezTo>
                  <a:cubicBezTo>
                    <a:pt x="4453908" y="1674400"/>
                    <a:pt x="4499532" y="1553623"/>
                    <a:pt x="4499532" y="1440085"/>
                  </a:cubicBezTo>
                  <a:cubicBezTo>
                    <a:pt x="4499532" y="1326547"/>
                    <a:pt x="4453908" y="1205770"/>
                    <a:pt x="4367516" y="1090708"/>
                  </a:cubicBezTo>
                  <a:cubicBezTo>
                    <a:pt x="4327701" y="1037749"/>
                    <a:pt x="4266932" y="1007364"/>
                    <a:pt x="4200638" y="1007364"/>
                  </a:cubicBezTo>
                  <a:cubicBezTo>
                    <a:pt x="4134344" y="1007364"/>
                    <a:pt x="4073574" y="1037749"/>
                    <a:pt x="4033760" y="1090708"/>
                  </a:cubicBezTo>
                  <a:cubicBezTo>
                    <a:pt x="3947368" y="1205674"/>
                    <a:pt x="3901744" y="1326547"/>
                    <a:pt x="3901744" y="1440085"/>
                  </a:cubicBezTo>
                  <a:cubicBezTo>
                    <a:pt x="3901744" y="1553623"/>
                    <a:pt x="3947368" y="1674495"/>
                    <a:pt x="4033760" y="1789462"/>
                  </a:cubicBezTo>
                  <a:cubicBezTo>
                    <a:pt x="4058620" y="1822609"/>
                    <a:pt x="4091672" y="1846802"/>
                    <a:pt x="4129200" y="1860423"/>
                  </a:cubicBezTo>
                  <a:cubicBezTo>
                    <a:pt x="4129010" y="2069020"/>
                    <a:pt x="4090720" y="2271236"/>
                    <a:pt x="4019472" y="2459355"/>
                  </a:cubicBezTo>
                  <a:cubicBezTo>
                    <a:pt x="4012805" y="2434971"/>
                    <a:pt x="4004423" y="2411540"/>
                    <a:pt x="3994231" y="2389346"/>
                  </a:cubicBezTo>
                  <a:cubicBezTo>
                    <a:pt x="3946606" y="2286286"/>
                    <a:pt x="3854499" y="2195703"/>
                    <a:pt x="3727912" y="2127504"/>
                  </a:cubicBezTo>
                  <a:cubicBezTo>
                    <a:pt x="3669619" y="2096072"/>
                    <a:pt x="3601611" y="2093976"/>
                    <a:pt x="3541413" y="2121789"/>
                  </a:cubicBezTo>
                  <a:cubicBezTo>
                    <a:pt x="3481215" y="2149602"/>
                    <a:pt x="3438733" y="2202656"/>
                    <a:pt x="3424827" y="2267426"/>
                  </a:cubicBezTo>
                  <a:cubicBezTo>
                    <a:pt x="3394632" y="2408015"/>
                    <a:pt x="3403872" y="2536889"/>
                    <a:pt x="3451401" y="2639949"/>
                  </a:cubicBezTo>
                  <a:cubicBezTo>
                    <a:pt x="3499026" y="2743010"/>
                    <a:pt x="3591133" y="2833592"/>
                    <a:pt x="3717720" y="2901791"/>
                  </a:cubicBezTo>
                  <a:cubicBezTo>
                    <a:pt x="3730484" y="2908649"/>
                    <a:pt x="3743724" y="2914079"/>
                    <a:pt x="3757154" y="2918079"/>
                  </a:cubicBezTo>
                  <a:cubicBezTo>
                    <a:pt x="3626662" y="3080480"/>
                    <a:pt x="3465117" y="3219736"/>
                    <a:pt x="3278142" y="3326797"/>
                  </a:cubicBezTo>
                  <a:cubicBezTo>
                    <a:pt x="3228516" y="3241358"/>
                    <a:pt x="3144601" y="3179731"/>
                    <a:pt x="3046684" y="3158871"/>
                  </a:cubicBezTo>
                  <a:lnTo>
                    <a:pt x="3045637" y="3156395"/>
                  </a:lnTo>
                  <a:cubicBezTo>
                    <a:pt x="2934861" y="2904839"/>
                    <a:pt x="2873901" y="2629472"/>
                    <a:pt x="2867138" y="2354294"/>
                  </a:cubicBezTo>
                  <a:lnTo>
                    <a:pt x="2950101" y="2397633"/>
                  </a:lnTo>
                  <a:cubicBezTo>
                    <a:pt x="2986581" y="2416683"/>
                    <a:pt x="3026015" y="2426018"/>
                    <a:pt x="3065258" y="2426018"/>
                  </a:cubicBezTo>
                  <a:cubicBezTo>
                    <a:pt x="3116598" y="2426018"/>
                    <a:pt x="3167556" y="2409920"/>
                    <a:pt x="3211086" y="2378297"/>
                  </a:cubicBezTo>
                  <a:cubicBezTo>
                    <a:pt x="3287857" y="2322481"/>
                    <a:pt x="3325767" y="2229707"/>
                    <a:pt x="3310050" y="2136077"/>
                  </a:cubicBezTo>
                  <a:lnTo>
                    <a:pt x="3223373" y="1621155"/>
                  </a:lnTo>
                  <a:cubicBezTo>
                    <a:pt x="3217658" y="1587151"/>
                    <a:pt x="3228897" y="1552385"/>
                    <a:pt x="3253567" y="1528286"/>
                  </a:cubicBezTo>
                  <a:lnTo>
                    <a:pt x="3626376" y="1162622"/>
                  </a:lnTo>
                  <a:cubicBezTo>
                    <a:pt x="3694098" y="1096137"/>
                    <a:pt x="3718006" y="998792"/>
                    <a:pt x="3688669" y="908494"/>
                  </a:cubicBezTo>
                  <a:cubicBezTo>
                    <a:pt x="3659332" y="818198"/>
                    <a:pt x="3582751" y="753523"/>
                    <a:pt x="3488930" y="739521"/>
                  </a:cubicBezTo>
                  <a:lnTo>
                    <a:pt x="2972389" y="662845"/>
                  </a:lnTo>
                  <a:cubicBezTo>
                    <a:pt x="2938290" y="657796"/>
                    <a:pt x="2908762" y="636365"/>
                    <a:pt x="2893427" y="605409"/>
                  </a:cubicBezTo>
                  <a:lnTo>
                    <a:pt x="2660826" y="137827"/>
                  </a:lnTo>
                  <a:cubicBezTo>
                    <a:pt x="2618536" y="52864"/>
                    <a:pt x="2533287" y="0"/>
                    <a:pt x="2438418" y="0"/>
                  </a:cubicBezTo>
                  <a:cubicBezTo>
                    <a:pt x="2343549" y="0"/>
                    <a:pt x="2258300" y="52769"/>
                    <a:pt x="2216009" y="137827"/>
                  </a:cubicBezTo>
                  <a:lnTo>
                    <a:pt x="1983408" y="605409"/>
                  </a:lnTo>
                  <a:cubicBezTo>
                    <a:pt x="1968073" y="636270"/>
                    <a:pt x="1938546" y="657701"/>
                    <a:pt x="1904446" y="662845"/>
                  </a:cubicBezTo>
                  <a:lnTo>
                    <a:pt x="1387905" y="739521"/>
                  </a:lnTo>
                  <a:cubicBezTo>
                    <a:pt x="1293989" y="753428"/>
                    <a:pt x="1217503" y="818198"/>
                    <a:pt x="1188166" y="908494"/>
                  </a:cubicBezTo>
                  <a:cubicBezTo>
                    <a:pt x="1158829" y="998792"/>
                    <a:pt x="1182737" y="1096137"/>
                    <a:pt x="1250460" y="1162622"/>
                  </a:cubicBezTo>
                  <a:lnTo>
                    <a:pt x="1623268" y="1528286"/>
                  </a:lnTo>
                  <a:cubicBezTo>
                    <a:pt x="1647843" y="1552385"/>
                    <a:pt x="1659177" y="1587151"/>
                    <a:pt x="1653462" y="1621155"/>
                  </a:cubicBezTo>
                  <a:lnTo>
                    <a:pt x="1566785" y="2136172"/>
                  </a:lnTo>
                  <a:cubicBezTo>
                    <a:pt x="1551069" y="2229803"/>
                    <a:pt x="1588978" y="2322576"/>
                    <a:pt x="1665750" y="2378393"/>
                  </a:cubicBezTo>
                  <a:cubicBezTo>
                    <a:pt x="1742521" y="2434209"/>
                    <a:pt x="1842534" y="2441543"/>
                    <a:pt x="1926735" y="2397633"/>
                  </a:cubicBezTo>
                  <a:lnTo>
                    <a:pt x="2009697" y="2354294"/>
                  </a:lnTo>
                  <a:cubicBezTo>
                    <a:pt x="2002935" y="2628329"/>
                    <a:pt x="1942356" y="2902553"/>
                    <a:pt x="1832532" y="3153251"/>
                  </a:cubicBezTo>
                  <a:lnTo>
                    <a:pt x="1830056" y="3158871"/>
                  </a:lnTo>
                  <a:cubicBezTo>
                    <a:pt x="1732234" y="3179731"/>
                    <a:pt x="1648319" y="3241262"/>
                    <a:pt x="1598694" y="3326606"/>
                  </a:cubicBezTo>
                  <a:cubicBezTo>
                    <a:pt x="1411527" y="3219545"/>
                    <a:pt x="1249983" y="3080385"/>
                    <a:pt x="1119396" y="2918079"/>
                  </a:cubicBezTo>
                  <a:cubicBezTo>
                    <a:pt x="1132921" y="2913984"/>
                    <a:pt x="1146256" y="2908649"/>
                    <a:pt x="1159115" y="2901696"/>
                  </a:cubicBezTo>
                  <a:cubicBezTo>
                    <a:pt x="1285702" y="2833497"/>
                    <a:pt x="1377809" y="2742914"/>
                    <a:pt x="1425434" y="2639854"/>
                  </a:cubicBezTo>
                  <a:cubicBezTo>
                    <a:pt x="1473059" y="2536793"/>
                    <a:pt x="1482203" y="2407920"/>
                    <a:pt x="1452104" y="2267331"/>
                  </a:cubicBezTo>
                  <a:cubicBezTo>
                    <a:pt x="1438197" y="2202561"/>
                    <a:pt x="1395716" y="2149412"/>
                    <a:pt x="1335518" y="2121694"/>
                  </a:cubicBezTo>
                  <a:cubicBezTo>
                    <a:pt x="1275320" y="2093881"/>
                    <a:pt x="1207407" y="2095976"/>
                    <a:pt x="1149018" y="2127409"/>
                  </a:cubicBezTo>
                  <a:cubicBezTo>
                    <a:pt x="1022431" y="2195608"/>
                    <a:pt x="930324" y="2286191"/>
                    <a:pt x="882699" y="2389251"/>
                  </a:cubicBezTo>
                  <a:cubicBezTo>
                    <a:pt x="872412" y="2411540"/>
                    <a:pt x="864030" y="2435162"/>
                    <a:pt x="857268" y="2459736"/>
                  </a:cubicBezTo>
                  <a:cubicBezTo>
                    <a:pt x="786116" y="2271713"/>
                    <a:pt x="747825" y="2069306"/>
                    <a:pt x="747635" y="1860328"/>
                  </a:cubicBezTo>
                  <a:cubicBezTo>
                    <a:pt x="785163" y="1846802"/>
                    <a:pt x="818215" y="1822514"/>
                    <a:pt x="843075" y="1789367"/>
                  </a:cubicBezTo>
                  <a:cubicBezTo>
                    <a:pt x="929467" y="1674305"/>
                    <a:pt x="975092" y="1553528"/>
                    <a:pt x="975092" y="1439990"/>
                  </a:cubicBezTo>
                  <a:cubicBezTo>
                    <a:pt x="975092" y="1326452"/>
                    <a:pt x="929467" y="1205579"/>
                    <a:pt x="843075" y="1090613"/>
                  </a:cubicBezTo>
                  <a:cubicBezTo>
                    <a:pt x="803261" y="1037654"/>
                    <a:pt x="742491" y="1007269"/>
                    <a:pt x="676197" y="1007269"/>
                  </a:cubicBezTo>
                  <a:cubicBezTo>
                    <a:pt x="609903" y="1007269"/>
                    <a:pt x="549134" y="1037654"/>
                    <a:pt x="509319" y="1090613"/>
                  </a:cubicBezTo>
                  <a:cubicBezTo>
                    <a:pt x="422928" y="1205674"/>
                    <a:pt x="377303" y="1326452"/>
                    <a:pt x="377303" y="1439990"/>
                  </a:cubicBezTo>
                  <a:cubicBezTo>
                    <a:pt x="377303" y="1553528"/>
                    <a:pt x="422928" y="1674400"/>
                    <a:pt x="509319" y="1789367"/>
                  </a:cubicBezTo>
                  <a:cubicBezTo>
                    <a:pt x="534180" y="1822514"/>
                    <a:pt x="567231" y="1846802"/>
                    <a:pt x="604760" y="1860328"/>
                  </a:cubicBezTo>
                  <a:cubicBezTo>
                    <a:pt x="604760" y="1913763"/>
                    <a:pt x="607141" y="1967103"/>
                    <a:pt x="611808" y="2019967"/>
                  </a:cubicBezTo>
                  <a:cubicBezTo>
                    <a:pt x="593330" y="2004632"/>
                    <a:pt x="574089" y="1990820"/>
                    <a:pt x="554182" y="1979009"/>
                  </a:cubicBezTo>
                  <a:cubicBezTo>
                    <a:pt x="456551" y="1921002"/>
                    <a:pt x="329392" y="1898618"/>
                    <a:pt x="186327" y="1914144"/>
                  </a:cubicBezTo>
                  <a:cubicBezTo>
                    <a:pt x="120414" y="1921288"/>
                    <a:pt x="63264" y="1958054"/>
                    <a:pt x="29450" y="2015109"/>
                  </a:cubicBezTo>
                  <a:cubicBezTo>
                    <a:pt x="-4364" y="2072069"/>
                    <a:pt x="-9317" y="2139887"/>
                    <a:pt x="15924" y="2201132"/>
                  </a:cubicBezTo>
                  <a:cubicBezTo>
                    <a:pt x="70693" y="2334101"/>
                    <a:pt x="151275" y="2435066"/>
                    <a:pt x="248906" y="2492978"/>
                  </a:cubicBezTo>
                  <a:cubicBezTo>
                    <a:pt x="326439" y="2538984"/>
                    <a:pt x="422642" y="2562606"/>
                    <a:pt x="530560" y="2562606"/>
                  </a:cubicBezTo>
                  <a:cubicBezTo>
                    <a:pt x="558564" y="2562606"/>
                    <a:pt x="587329" y="2560987"/>
                    <a:pt x="616761" y="2557844"/>
                  </a:cubicBezTo>
                  <a:cubicBezTo>
                    <a:pt x="657243" y="2553462"/>
                    <a:pt x="694485" y="2537746"/>
                    <a:pt x="725061" y="2513171"/>
                  </a:cubicBezTo>
                  <a:cubicBezTo>
                    <a:pt x="766685" y="2622137"/>
                    <a:pt x="818691" y="2727293"/>
                    <a:pt x="880890" y="2827115"/>
                  </a:cubicBezTo>
                  <a:cubicBezTo>
                    <a:pt x="920799" y="2891123"/>
                    <a:pt x="964614" y="2952369"/>
                    <a:pt x="1011763" y="3010662"/>
                  </a:cubicBezTo>
                  <a:cubicBezTo>
                    <a:pt x="970425" y="3001613"/>
                    <a:pt x="929658" y="2997708"/>
                    <a:pt x="890034" y="2999518"/>
                  </a:cubicBezTo>
                  <a:cubicBezTo>
                    <a:pt x="776591" y="3004661"/>
                    <a:pt x="658005" y="3055715"/>
                    <a:pt x="547038" y="3147251"/>
                  </a:cubicBezTo>
                  <a:cubicBezTo>
                    <a:pt x="495889" y="3189351"/>
                    <a:pt x="468267" y="3251549"/>
                    <a:pt x="471315" y="3317748"/>
                  </a:cubicBezTo>
                  <a:cubicBezTo>
                    <a:pt x="474363" y="3383947"/>
                    <a:pt x="507414" y="3443383"/>
                    <a:pt x="562183" y="3480721"/>
                  </a:cubicBezTo>
                  <a:cubicBezTo>
                    <a:pt x="674197" y="3557111"/>
                    <a:pt x="789831" y="3597212"/>
                    <a:pt x="897749" y="3597212"/>
                  </a:cubicBezTo>
                  <a:cubicBezTo>
                    <a:pt x="904226" y="3597212"/>
                    <a:pt x="910798" y="3597021"/>
                    <a:pt x="917180" y="3596735"/>
                  </a:cubicBezTo>
                  <a:cubicBezTo>
                    <a:pt x="1030623" y="3591592"/>
                    <a:pt x="1149209" y="3540538"/>
                    <a:pt x="1260270" y="3449003"/>
                  </a:cubicBezTo>
                  <a:cubicBezTo>
                    <a:pt x="1299894" y="3416332"/>
                    <a:pt x="1325326" y="3371564"/>
                    <a:pt x="1333422" y="3322225"/>
                  </a:cubicBezTo>
                  <a:cubicBezTo>
                    <a:pt x="1402764" y="3374612"/>
                    <a:pt x="1475916" y="3422237"/>
                    <a:pt x="1552402" y="3464528"/>
                  </a:cubicBezTo>
                  <a:lnTo>
                    <a:pt x="1420100" y="4177665"/>
                  </a:lnTo>
                  <a:lnTo>
                    <a:pt x="1384191" y="4177665"/>
                  </a:lnTo>
                  <a:cubicBezTo>
                    <a:pt x="1285131" y="4177665"/>
                    <a:pt x="1204644" y="4258247"/>
                    <a:pt x="1204644" y="4357212"/>
                  </a:cubicBezTo>
                  <a:lnTo>
                    <a:pt x="1204644" y="4568952"/>
                  </a:lnTo>
                  <a:cubicBezTo>
                    <a:pt x="1204644" y="4668012"/>
                    <a:pt x="1285226" y="4748498"/>
                    <a:pt x="1384191" y="4748498"/>
                  </a:cubicBezTo>
                  <a:lnTo>
                    <a:pt x="3493121" y="4748498"/>
                  </a:lnTo>
                  <a:cubicBezTo>
                    <a:pt x="3592181" y="4748498"/>
                    <a:pt x="3672667" y="4667917"/>
                    <a:pt x="3672667" y="4568952"/>
                  </a:cubicBezTo>
                  <a:lnTo>
                    <a:pt x="3672667" y="4357212"/>
                  </a:lnTo>
                  <a:cubicBezTo>
                    <a:pt x="3672667" y="4258152"/>
                    <a:pt x="3592086" y="4177665"/>
                    <a:pt x="3493121" y="4177665"/>
                  </a:cubicBezTo>
                  <a:lnTo>
                    <a:pt x="3457212" y="4177665"/>
                  </a:lnTo>
                  <a:lnTo>
                    <a:pt x="3324909" y="3464528"/>
                  </a:lnTo>
                  <a:cubicBezTo>
                    <a:pt x="3401871" y="3421952"/>
                    <a:pt x="3474928" y="3374517"/>
                    <a:pt x="3543889" y="3322511"/>
                  </a:cubicBezTo>
                  <a:cubicBezTo>
                    <a:pt x="3551986" y="3371660"/>
                    <a:pt x="3577417" y="3416332"/>
                    <a:pt x="3616946" y="3448907"/>
                  </a:cubicBezTo>
                  <a:cubicBezTo>
                    <a:pt x="3727912" y="3540347"/>
                    <a:pt x="3846594" y="3591497"/>
                    <a:pt x="3960037" y="3596640"/>
                  </a:cubicBezTo>
                  <a:cubicBezTo>
                    <a:pt x="3966513" y="3596926"/>
                    <a:pt x="3972990" y="3597116"/>
                    <a:pt x="3979467" y="3597116"/>
                  </a:cubicBezTo>
                  <a:cubicBezTo>
                    <a:pt x="4087386" y="3597116"/>
                    <a:pt x="4202924" y="3557111"/>
                    <a:pt x="4315033" y="3480626"/>
                  </a:cubicBezTo>
                  <a:cubicBezTo>
                    <a:pt x="4369802" y="3443288"/>
                    <a:pt x="4402854" y="3383947"/>
                    <a:pt x="4405902" y="3317748"/>
                  </a:cubicBezTo>
                  <a:cubicBezTo>
                    <a:pt x="4408950" y="3251549"/>
                    <a:pt x="4381327" y="3189446"/>
                    <a:pt x="4330178" y="3147251"/>
                  </a:cubicBezTo>
                  <a:cubicBezTo>
                    <a:pt x="4219212" y="3055811"/>
                    <a:pt x="4100530" y="3004661"/>
                    <a:pt x="3987087" y="2999518"/>
                  </a:cubicBezTo>
                  <a:cubicBezTo>
                    <a:pt x="3947940" y="2997708"/>
                    <a:pt x="3907554" y="3001518"/>
                    <a:pt x="3866691" y="3010376"/>
                  </a:cubicBezTo>
                  <a:cubicBezTo>
                    <a:pt x="3987373" y="2860834"/>
                    <a:pt x="4083766" y="2693194"/>
                    <a:pt x="4152251" y="2513362"/>
                  </a:cubicBezTo>
                  <a:cubicBezTo>
                    <a:pt x="4182731" y="2537936"/>
                    <a:pt x="4219879" y="2553557"/>
                    <a:pt x="4260360" y="2557939"/>
                  </a:cubicBezTo>
                  <a:cubicBezTo>
                    <a:pt x="4289792" y="2561177"/>
                    <a:pt x="4318557" y="2562701"/>
                    <a:pt x="4346561" y="2562701"/>
                  </a:cubicBezTo>
                  <a:cubicBezTo>
                    <a:pt x="4454479" y="2562701"/>
                    <a:pt x="4550682" y="2539079"/>
                    <a:pt x="4628215" y="2493074"/>
                  </a:cubicBezTo>
                  <a:cubicBezTo>
                    <a:pt x="4725847" y="2435066"/>
                    <a:pt x="4806428" y="2334197"/>
                    <a:pt x="4861197" y="2201228"/>
                  </a:cubicBezTo>
                  <a:cubicBezTo>
                    <a:pt x="4886438" y="2139982"/>
                    <a:pt x="4881485" y="2072164"/>
                    <a:pt x="4847671" y="2015204"/>
                  </a:cubicBezTo>
                  <a:close/>
                  <a:moveTo>
                    <a:pt x="3581227" y="2580037"/>
                  </a:moveTo>
                  <a:cubicBezTo>
                    <a:pt x="3537603" y="2485549"/>
                    <a:pt x="3548080" y="2374202"/>
                    <a:pt x="3564558" y="2297335"/>
                  </a:cubicBezTo>
                  <a:cubicBezTo>
                    <a:pt x="3568940" y="2276951"/>
                    <a:pt x="3582370" y="2260187"/>
                    <a:pt x="3601325" y="2251424"/>
                  </a:cubicBezTo>
                  <a:cubicBezTo>
                    <a:pt x="3610183" y="2247329"/>
                    <a:pt x="3619613" y="2245328"/>
                    <a:pt x="3628947" y="2245328"/>
                  </a:cubicBezTo>
                  <a:cubicBezTo>
                    <a:pt x="3639615" y="2245328"/>
                    <a:pt x="3650283" y="2247995"/>
                    <a:pt x="3660094" y="2253234"/>
                  </a:cubicBezTo>
                  <a:cubicBezTo>
                    <a:pt x="3729246" y="2290477"/>
                    <a:pt x="3820876" y="2354771"/>
                    <a:pt x="3864501" y="2449259"/>
                  </a:cubicBezTo>
                  <a:cubicBezTo>
                    <a:pt x="3908125" y="2543747"/>
                    <a:pt x="3897648" y="2655094"/>
                    <a:pt x="3881170" y="2731961"/>
                  </a:cubicBezTo>
                  <a:cubicBezTo>
                    <a:pt x="3876788" y="2752344"/>
                    <a:pt x="3863358" y="2769108"/>
                    <a:pt x="3844403" y="2777871"/>
                  </a:cubicBezTo>
                  <a:cubicBezTo>
                    <a:pt x="3825448" y="2786634"/>
                    <a:pt x="3804017" y="2785967"/>
                    <a:pt x="3785634" y="2776061"/>
                  </a:cubicBezTo>
                  <a:cubicBezTo>
                    <a:pt x="3716482" y="2738819"/>
                    <a:pt x="3624852" y="2674525"/>
                    <a:pt x="3581227" y="2580037"/>
                  </a:cubicBezTo>
                  <a:close/>
                  <a:moveTo>
                    <a:pt x="1012239" y="2449259"/>
                  </a:moveTo>
                  <a:cubicBezTo>
                    <a:pt x="1055864" y="2354771"/>
                    <a:pt x="1147494" y="2290572"/>
                    <a:pt x="1216646" y="2253234"/>
                  </a:cubicBezTo>
                  <a:cubicBezTo>
                    <a:pt x="1226457" y="2247995"/>
                    <a:pt x="1237125" y="2245328"/>
                    <a:pt x="1247793" y="2245328"/>
                  </a:cubicBezTo>
                  <a:cubicBezTo>
                    <a:pt x="1257127" y="2245328"/>
                    <a:pt x="1266557" y="2247329"/>
                    <a:pt x="1275415" y="2251424"/>
                  </a:cubicBezTo>
                  <a:cubicBezTo>
                    <a:pt x="1294370" y="2260187"/>
                    <a:pt x="1307800" y="2276951"/>
                    <a:pt x="1312182" y="2297335"/>
                  </a:cubicBezTo>
                  <a:cubicBezTo>
                    <a:pt x="1328660" y="2374106"/>
                    <a:pt x="1339137" y="2485549"/>
                    <a:pt x="1295513" y="2580037"/>
                  </a:cubicBezTo>
                  <a:cubicBezTo>
                    <a:pt x="1251888" y="2674525"/>
                    <a:pt x="1160258" y="2738723"/>
                    <a:pt x="1091106" y="2776061"/>
                  </a:cubicBezTo>
                  <a:cubicBezTo>
                    <a:pt x="1072723" y="2785967"/>
                    <a:pt x="1051292" y="2786634"/>
                    <a:pt x="1032337" y="2777871"/>
                  </a:cubicBezTo>
                  <a:cubicBezTo>
                    <a:pt x="1013382" y="2769108"/>
                    <a:pt x="999952" y="2752344"/>
                    <a:pt x="995571" y="2731961"/>
                  </a:cubicBezTo>
                  <a:cubicBezTo>
                    <a:pt x="979092" y="2655189"/>
                    <a:pt x="968615" y="2543747"/>
                    <a:pt x="1012239" y="2449259"/>
                  </a:cubicBezTo>
                  <a:close/>
                  <a:moveTo>
                    <a:pt x="650670" y="2384203"/>
                  </a:moveTo>
                  <a:cubicBezTo>
                    <a:pt x="640002" y="2402205"/>
                    <a:pt x="622000" y="2413730"/>
                    <a:pt x="601236" y="2416016"/>
                  </a:cubicBezTo>
                  <a:cubicBezTo>
                    <a:pt x="523131" y="2424494"/>
                    <a:pt x="411307" y="2423446"/>
                    <a:pt x="321772" y="2370296"/>
                  </a:cubicBezTo>
                  <a:cubicBezTo>
                    <a:pt x="232332" y="2317147"/>
                    <a:pt x="177849" y="2219420"/>
                    <a:pt x="147846" y="2146840"/>
                  </a:cubicBezTo>
                  <a:cubicBezTo>
                    <a:pt x="139940" y="2127504"/>
                    <a:pt x="141464" y="2106168"/>
                    <a:pt x="152132" y="2088166"/>
                  </a:cubicBezTo>
                  <a:cubicBezTo>
                    <a:pt x="162800" y="2070164"/>
                    <a:pt x="180802" y="2058638"/>
                    <a:pt x="201567" y="2056352"/>
                  </a:cubicBezTo>
                  <a:cubicBezTo>
                    <a:pt x="223093" y="2053971"/>
                    <a:pt x="247191" y="2052447"/>
                    <a:pt x="272623" y="2052447"/>
                  </a:cubicBezTo>
                  <a:cubicBezTo>
                    <a:pt x="339584" y="2052447"/>
                    <a:pt x="416165" y="2063591"/>
                    <a:pt x="481030" y="2102072"/>
                  </a:cubicBezTo>
                  <a:cubicBezTo>
                    <a:pt x="570470" y="2155222"/>
                    <a:pt x="624953" y="2252948"/>
                    <a:pt x="654957" y="2325529"/>
                  </a:cubicBezTo>
                  <a:cubicBezTo>
                    <a:pt x="662862" y="2344865"/>
                    <a:pt x="661338" y="2366201"/>
                    <a:pt x="650670" y="2384203"/>
                  </a:cubicBezTo>
                  <a:close/>
                  <a:moveTo>
                    <a:pt x="4044714" y="1440180"/>
                  </a:moveTo>
                  <a:cubicBezTo>
                    <a:pt x="4044714" y="1336072"/>
                    <a:pt x="4100911" y="1239393"/>
                    <a:pt x="4148060" y="1176623"/>
                  </a:cubicBezTo>
                  <a:cubicBezTo>
                    <a:pt x="4160633" y="1159955"/>
                    <a:pt x="4179778" y="1150334"/>
                    <a:pt x="4200638" y="1150334"/>
                  </a:cubicBezTo>
                  <a:cubicBezTo>
                    <a:pt x="4221498" y="1150334"/>
                    <a:pt x="4240738" y="1159955"/>
                    <a:pt x="4253216" y="1176623"/>
                  </a:cubicBezTo>
                  <a:cubicBezTo>
                    <a:pt x="4300365" y="1239488"/>
                    <a:pt x="4356562" y="1336167"/>
                    <a:pt x="4356562" y="1440275"/>
                  </a:cubicBezTo>
                  <a:cubicBezTo>
                    <a:pt x="4356562" y="1544384"/>
                    <a:pt x="4300365" y="1641062"/>
                    <a:pt x="4253216" y="1703832"/>
                  </a:cubicBezTo>
                  <a:cubicBezTo>
                    <a:pt x="4240643" y="1720501"/>
                    <a:pt x="4221498" y="1730121"/>
                    <a:pt x="4200638" y="1730121"/>
                  </a:cubicBezTo>
                  <a:cubicBezTo>
                    <a:pt x="4179778" y="1730121"/>
                    <a:pt x="4160538" y="1720501"/>
                    <a:pt x="4148060" y="1703832"/>
                  </a:cubicBezTo>
                  <a:cubicBezTo>
                    <a:pt x="4100911" y="1641062"/>
                    <a:pt x="4044714" y="1544288"/>
                    <a:pt x="4044714" y="1440275"/>
                  </a:cubicBezTo>
                  <a:close/>
                  <a:moveTo>
                    <a:pt x="1860536" y="2271141"/>
                  </a:moveTo>
                  <a:cubicBezTo>
                    <a:pt x="1824246" y="2290096"/>
                    <a:pt x="1782812" y="2287048"/>
                    <a:pt x="1749665" y="2262950"/>
                  </a:cubicBezTo>
                  <a:cubicBezTo>
                    <a:pt x="1716518" y="2238851"/>
                    <a:pt x="1700802" y="2200370"/>
                    <a:pt x="1707660" y="2160080"/>
                  </a:cubicBezTo>
                  <a:lnTo>
                    <a:pt x="1794337" y="1645158"/>
                  </a:lnTo>
                  <a:cubicBezTo>
                    <a:pt x="1807863" y="1565148"/>
                    <a:pt x="1781288" y="1483424"/>
                    <a:pt x="1723281" y="1426559"/>
                  </a:cubicBezTo>
                  <a:lnTo>
                    <a:pt x="1350472" y="1060895"/>
                  </a:lnTo>
                  <a:cubicBezTo>
                    <a:pt x="1321230" y="1032224"/>
                    <a:pt x="1311324" y="991838"/>
                    <a:pt x="1323993" y="952881"/>
                  </a:cubicBezTo>
                  <a:cubicBezTo>
                    <a:pt x="1336661" y="913924"/>
                    <a:pt x="1368379" y="887063"/>
                    <a:pt x="1408860" y="881063"/>
                  </a:cubicBezTo>
                  <a:lnTo>
                    <a:pt x="1925401" y="804386"/>
                  </a:lnTo>
                  <a:cubicBezTo>
                    <a:pt x="2005697" y="792480"/>
                    <a:pt x="2075229" y="741998"/>
                    <a:pt x="2111329" y="669322"/>
                  </a:cubicBezTo>
                  <a:lnTo>
                    <a:pt x="2343930" y="201740"/>
                  </a:lnTo>
                  <a:cubicBezTo>
                    <a:pt x="2362122" y="165068"/>
                    <a:pt x="2397460" y="143161"/>
                    <a:pt x="2438418" y="143161"/>
                  </a:cubicBezTo>
                  <a:cubicBezTo>
                    <a:pt x="2479375" y="143161"/>
                    <a:pt x="2514713" y="165068"/>
                    <a:pt x="2532906" y="201740"/>
                  </a:cubicBezTo>
                  <a:lnTo>
                    <a:pt x="2765506" y="669322"/>
                  </a:lnTo>
                  <a:cubicBezTo>
                    <a:pt x="2801606" y="741998"/>
                    <a:pt x="2871138" y="792480"/>
                    <a:pt x="2951434" y="804386"/>
                  </a:cubicBezTo>
                  <a:lnTo>
                    <a:pt x="3467975" y="881063"/>
                  </a:lnTo>
                  <a:cubicBezTo>
                    <a:pt x="3508456" y="887063"/>
                    <a:pt x="3540174" y="913924"/>
                    <a:pt x="3552843" y="952881"/>
                  </a:cubicBezTo>
                  <a:cubicBezTo>
                    <a:pt x="3565511" y="991838"/>
                    <a:pt x="3555605" y="1032224"/>
                    <a:pt x="3526363" y="1060895"/>
                  </a:cubicBezTo>
                  <a:lnTo>
                    <a:pt x="3153555" y="1426559"/>
                  </a:lnTo>
                  <a:cubicBezTo>
                    <a:pt x="3095643" y="1483424"/>
                    <a:pt x="3069068" y="1565148"/>
                    <a:pt x="3082498" y="1645158"/>
                  </a:cubicBezTo>
                  <a:lnTo>
                    <a:pt x="3169176" y="2160175"/>
                  </a:lnTo>
                  <a:cubicBezTo>
                    <a:pt x="3175938" y="2200561"/>
                    <a:pt x="3160222" y="2239042"/>
                    <a:pt x="3127170" y="2263045"/>
                  </a:cubicBezTo>
                  <a:cubicBezTo>
                    <a:pt x="3094023" y="2287143"/>
                    <a:pt x="3052590" y="2290191"/>
                    <a:pt x="3016299" y="2271236"/>
                  </a:cubicBezTo>
                  <a:lnTo>
                    <a:pt x="2553289" y="2029682"/>
                  </a:lnTo>
                  <a:cubicBezTo>
                    <a:pt x="2481280" y="1992154"/>
                    <a:pt x="2395365" y="1992154"/>
                    <a:pt x="2323451" y="2029682"/>
                  </a:cubicBezTo>
                  <a:lnTo>
                    <a:pt x="1860441" y="2271236"/>
                  </a:lnTo>
                  <a:close/>
                  <a:moveTo>
                    <a:pt x="2389650" y="2156270"/>
                  </a:moveTo>
                  <a:cubicBezTo>
                    <a:pt x="2420225" y="2140268"/>
                    <a:pt x="2456706" y="2140363"/>
                    <a:pt x="2487281" y="2156270"/>
                  </a:cubicBezTo>
                  <a:lnTo>
                    <a:pt x="2723882" y="2279714"/>
                  </a:lnTo>
                  <a:cubicBezTo>
                    <a:pt x="2720739" y="2576513"/>
                    <a:pt x="2777317" y="2875884"/>
                    <a:pt x="2888569" y="3151251"/>
                  </a:cubicBezTo>
                  <a:lnTo>
                    <a:pt x="1988266" y="3151251"/>
                  </a:lnTo>
                  <a:cubicBezTo>
                    <a:pt x="2099518" y="2875884"/>
                    <a:pt x="2156001" y="2576513"/>
                    <a:pt x="2152953" y="2279714"/>
                  </a:cubicBezTo>
                  <a:close/>
                  <a:moveTo>
                    <a:pt x="519987" y="1440085"/>
                  </a:moveTo>
                  <a:cubicBezTo>
                    <a:pt x="519987" y="1336072"/>
                    <a:pt x="576185" y="1239298"/>
                    <a:pt x="623334" y="1176528"/>
                  </a:cubicBezTo>
                  <a:cubicBezTo>
                    <a:pt x="635907" y="1159859"/>
                    <a:pt x="655052" y="1150239"/>
                    <a:pt x="675912" y="1150239"/>
                  </a:cubicBezTo>
                  <a:cubicBezTo>
                    <a:pt x="696771" y="1150239"/>
                    <a:pt x="716012" y="1159859"/>
                    <a:pt x="728490" y="1176528"/>
                  </a:cubicBezTo>
                  <a:cubicBezTo>
                    <a:pt x="775638" y="1239393"/>
                    <a:pt x="831836" y="1336072"/>
                    <a:pt x="831836" y="1440085"/>
                  </a:cubicBezTo>
                  <a:cubicBezTo>
                    <a:pt x="831836" y="1544098"/>
                    <a:pt x="775638" y="1640872"/>
                    <a:pt x="728490" y="1703642"/>
                  </a:cubicBezTo>
                  <a:cubicBezTo>
                    <a:pt x="715917" y="1720310"/>
                    <a:pt x="696771" y="1729931"/>
                    <a:pt x="675912" y="1729931"/>
                  </a:cubicBezTo>
                  <a:cubicBezTo>
                    <a:pt x="655052" y="1729931"/>
                    <a:pt x="635811" y="1720310"/>
                    <a:pt x="623334" y="1703642"/>
                  </a:cubicBezTo>
                  <a:cubicBezTo>
                    <a:pt x="576185" y="1640777"/>
                    <a:pt x="519987" y="1544098"/>
                    <a:pt x="519987" y="1440085"/>
                  </a:cubicBezTo>
                  <a:close/>
                  <a:moveTo>
                    <a:pt x="1169116" y="3338798"/>
                  </a:moveTo>
                  <a:cubicBezTo>
                    <a:pt x="1108537" y="3388805"/>
                    <a:pt x="1014430" y="3449288"/>
                    <a:pt x="910512" y="3454051"/>
                  </a:cubicBezTo>
                  <a:cubicBezTo>
                    <a:pt x="806404" y="3458813"/>
                    <a:pt x="707344" y="3406997"/>
                    <a:pt x="642479" y="3362706"/>
                  </a:cubicBezTo>
                  <a:cubicBezTo>
                    <a:pt x="625239" y="3350895"/>
                    <a:pt x="614761" y="3332226"/>
                    <a:pt x="613809" y="3311366"/>
                  </a:cubicBezTo>
                  <a:cubicBezTo>
                    <a:pt x="612856" y="3290507"/>
                    <a:pt x="621524" y="3270885"/>
                    <a:pt x="637716" y="3257645"/>
                  </a:cubicBezTo>
                  <a:cubicBezTo>
                    <a:pt x="698295" y="3207639"/>
                    <a:pt x="792402" y="3147155"/>
                    <a:pt x="896320" y="3142393"/>
                  </a:cubicBezTo>
                  <a:cubicBezTo>
                    <a:pt x="900797" y="3142202"/>
                    <a:pt x="905178" y="3142107"/>
                    <a:pt x="909655" y="3142107"/>
                  </a:cubicBezTo>
                  <a:cubicBezTo>
                    <a:pt x="1008715" y="3142107"/>
                    <a:pt x="1102251" y="3191351"/>
                    <a:pt x="1164354" y="3233738"/>
                  </a:cubicBezTo>
                  <a:cubicBezTo>
                    <a:pt x="1181594" y="3245549"/>
                    <a:pt x="1192071" y="3264218"/>
                    <a:pt x="1193024" y="3285077"/>
                  </a:cubicBezTo>
                  <a:cubicBezTo>
                    <a:pt x="1193976" y="3305937"/>
                    <a:pt x="1185309" y="3325559"/>
                    <a:pt x="1169116" y="3338798"/>
                  </a:cubicBezTo>
                  <a:close/>
                  <a:moveTo>
                    <a:pt x="3529411" y="4357307"/>
                  </a:moveTo>
                  <a:lnTo>
                    <a:pt x="3529411" y="4569047"/>
                  </a:lnTo>
                  <a:cubicBezTo>
                    <a:pt x="3529411" y="4589240"/>
                    <a:pt x="3512933" y="4605719"/>
                    <a:pt x="3492740" y="4605719"/>
                  </a:cubicBezTo>
                  <a:lnTo>
                    <a:pt x="1383905" y="4605719"/>
                  </a:lnTo>
                  <a:cubicBezTo>
                    <a:pt x="1363712" y="4605719"/>
                    <a:pt x="1347234" y="4589240"/>
                    <a:pt x="1347234" y="4569047"/>
                  </a:cubicBezTo>
                  <a:lnTo>
                    <a:pt x="1347234" y="4357307"/>
                  </a:lnTo>
                  <a:cubicBezTo>
                    <a:pt x="1347234" y="4337114"/>
                    <a:pt x="1363712" y="4320636"/>
                    <a:pt x="1383905" y="4320636"/>
                  </a:cubicBezTo>
                  <a:lnTo>
                    <a:pt x="3492835" y="4320636"/>
                  </a:lnTo>
                  <a:cubicBezTo>
                    <a:pt x="3513028" y="4320636"/>
                    <a:pt x="3529506" y="4337114"/>
                    <a:pt x="3529506" y="4357307"/>
                  </a:cubicBezTo>
                  <a:close/>
                  <a:moveTo>
                    <a:pt x="1565070" y="4177760"/>
                  </a:moveTo>
                  <a:lnTo>
                    <a:pt x="1697182" y="3465290"/>
                  </a:lnTo>
                  <a:cubicBezTo>
                    <a:pt x="1715565" y="3366040"/>
                    <a:pt x="1802243" y="3294031"/>
                    <a:pt x="1903208" y="3294031"/>
                  </a:cubicBezTo>
                  <a:lnTo>
                    <a:pt x="2973342" y="3294031"/>
                  </a:lnTo>
                  <a:cubicBezTo>
                    <a:pt x="3074307" y="3294031"/>
                    <a:pt x="3160889" y="3366040"/>
                    <a:pt x="3179367" y="3465290"/>
                  </a:cubicBezTo>
                  <a:lnTo>
                    <a:pt x="3311479" y="4177760"/>
                  </a:lnTo>
                  <a:close/>
                  <a:moveTo>
                    <a:pt x="3980229" y="3142297"/>
                  </a:moveTo>
                  <a:cubicBezTo>
                    <a:pt x="4084147" y="3147060"/>
                    <a:pt x="4178254" y="3207544"/>
                    <a:pt x="4238833" y="3257550"/>
                  </a:cubicBezTo>
                  <a:cubicBezTo>
                    <a:pt x="4254931" y="3270790"/>
                    <a:pt x="4263694" y="3290411"/>
                    <a:pt x="4262741" y="3311271"/>
                  </a:cubicBezTo>
                  <a:cubicBezTo>
                    <a:pt x="4261789" y="3332131"/>
                    <a:pt x="4251311" y="3350895"/>
                    <a:pt x="4234071" y="3362611"/>
                  </a:cubicBezTo>
                  <a:cubicBezTo>
                    <a:pt x="4169205" y="3406902"/>
                    <a:pt x="4069860" y="3458623"/>
                    <a:pt x="3966037" y="3453955"/>
                  </a:cubicBezTo>
                  <a:cubicBezTo>
                    <a:pt x="3862120" y="3449193"/>
                    <a:pt x="3768012" y="3388709"/>
                    <a:pt x="3707338" y="3338703"/>
                  </a:cubicBezTo>
                  <a:cubicBezTo>
                    <a:pt x="3691241" y="3325463"/>
                    <a:pt x="3682573" y="3305842"/>
                    <a:pt x="3683430" y="3284982"/>
                  </a:cubicBezTo>
                  <a:cubicBezTo>
                    <a:pt x="3684383" y="3264122"/>
                    <a:pt x="3694861" y="3245358"/>
                    <a:pt x="3712101" y="3233642"/>
                  </a:cubicBezTo>
                  <a:cubicBezTo>
                    <a:pt x="3776966" y="3189351"/>
                    <a:pt x="3875836" y="3137630"/>
                    <a:pt x="3980134" y="3142297"/>
                  </a:cubicBezTo>
                  <a:close/>
                  <a:moveTo>
                    <a:pt x="4728704" y="2146745"/>
                  </a:moveTo>
                  <a:cubicBezTo>
                    <a:pt x="4698796" y="2219420"/>
                    <a:pt x="4644313" y="2317147"/>
                    <a:pt x="4554778" y="2370201"/>
                  </a:cubicBezTo>
                  <a:cubicBezTo>
                    <a:pt x="4465338" y="2423351"/>
                    <a:pt x="4353419" y="2424398"/>
                    <a:pt x="4275314" y="2415921"/>
                  </a:cubicBezTo>
                  <a:cubicBezTo>
                    <a:pt x="4254549" y="2413635"/>
                    <a:pt x="4236547" y="2402110"/>
                    <a:pt x="4225879" y="2384108"/>
                  </a:cubicBezTo>
                  <a:cubicBezTo>
                    <a:pt x="4215211" y="2366105"/>
                    <a:pt x="4213687" y="2344769"/>
                    <a:pt x="4221593" y="2325434"/>
                  </a:cubicBezTo>
                  <a:cubicBezTo>
                    <a:pt x="4251501" y="2252853"/>
                    <a:pt x="4305984" y="2155127"/>
                    <a:pt x="4395424" y="2101977"/>
                  </a:cubicBezTo>
                  <a:cubicBezTo>
                    <a:pt x="4460290" y="2063496"/>
                    <a:pt x="4536775" y="2052352"/>
                    <a:pt x="4603831" y="2052352"/>
                  </a:cubicBezTo>
                  <a:cubicBezTo>
                    <a:pt x="4629263" y="2052352"/>
                    <a:pt x="4653361" y="2053971"/>
                    <a:pt x="4674888" y="2056257"/>
                  </a:cubicBezTo>
                  <a:cubicBezTo>
                    <a:pt x="4695652" y="2058543"/>
                    <a:pt x="4713655" y="2070068"/>
                    <a:pt x="4724323" y="2088070"/>
                  </a:cubicBezTo>
                  <a:cubicBezTo>
                    <a:pt x="4734991" y="2106073"/>
                    <a:pt x="4736515" y="2127409"/>
                    <a:pt x="4728609" y="21467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32"/>
            <p:cNvSpPr/>
            <p:nvPr/>
          </p:nvSpPr>
          <p:spPr>
            <a:xfrm>
              <a:off x="8617267" y="3524631"/>
              <a:ext cx="1053464" cy="1053464"/>
            </a:xfrm>
            <a:custGeom>
              <a:avLst/>
              <a:gdLst/>
              <a:ahLst/>
              <a:cxnLst/>
              <a:rect l="l" t="t" r="r" b="b"/>
              <a:pathLst>
                <a:path w="1053464" h="1053464" extrusionOk="0">
                  <a:moveTo>
                    <a:pt x="1053465" y="526732"/>
                  </a:moveTo>
                  <a:cubicBezTo>
                    <a:pt x="1053465" y="236315"/>
                    <a:pt x="817150" y="0"/>
                    <a:pt x="526733" y="0"/>
                  </a:cubicBezTo>
                  <a:cubicBezTo>
                    <a:pt x="236315" y="0"/>
                    <a:pt x="0" y="236315"/>
                    <a:pt x="0" y="526732"/>
                  </a:cubicBezTo>
                  <a:cubicBezTo>
                    <a:pt x="0" y="817150"/>
                    <a:pt x="236315" y="1053465"/>
                    <a:pt x="526733" y="1053465"/>
                  </a:cubicBezTo>
                  <a:cubicBezTo>
                    <a:pt x="817150" y="1053465"/>
                    <a:pt x="1053465" y="817150"/>
                    <a:pt x="1053465" y="526732"/>
                  </a:cubicBezTo>
                  <a:close/>
                  <a:moveTo>
                    <a:pt x="142875" y="526732"/>
                  </a:moveTo>
                  <a:cubicBezTo>
                    <a:pt x="142875" y="315087"/>
                    <a:pt x="315087" y="142875"/>
                    <a:pt x="526733" y="142875"/>
                  </a:cubicBezTo>
                  <a:cubicBezTo>
                    <a:pt x="738378" y="142875"/>
                    <a:pt x="910590" y="315087"/>
                    <a:pt x="910590" y="526732"/>
                  </a:cubicBezTo>
                  <a:cubicBezTo>
                    <a:pt x="910590" y="738378"/>
                    <a:pt x="738378" y="910590"/>
                    <a:pt x="526733" y="910590"/>
                  </a:cubicBezTo>
                  <a:cubicBezTo>
                    <a:pt x="315087" y="910590"/>
                    <a:pt x="142875" y="738378"/>
                    <a:pt x="142875" y="5267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32"/>
            <p:cNvSpPr/>
            <p:nvPr/>
          </p:nvSpPr>
          <p:spPr>
            <a:xfrm>
              <a:off x="9044654" y="3849052"/>
              <a:ext cx="198786" cy="404526"/>
            </a:xfrm>
            <a:custGeom>
              <a:avLst/>
              <a:gdLst/>
              <a:ahLst/>
              <a:cxnLst/>
              <a:rect l="l" t="t" r="r" b="b"/>
              <a:pathLst>
                <a:path w="198786" h="404526" extrusionOk="0">
                  <a:moveTo>
                    <a:pt x="198787" y="333185"/>
                  </a:moveTo>
                  <a:lnTo>
                    <a:pt x="198787" y="71438"/>
                  </a:lnTo>
                  <a:cubicBezTo>
                    <a:pt x="198787" y="32004"/>
                    <a:pt x="166783" y="0"/>
                    <a:pt x="127349" y="0"/>
                  </a:cubicBezTo>
                  <a:lnTo>
                    <a:pt x="71438" y="0"/>
                  </a:lnTo>
                  <a:cubicBezTo>
                    <a:pt x="32004" y="0"/>
                    <a:pt x="0" y="32004"/>
                    <a:pt x="0" y="71438"/>
                  </a:cubicBezTo>
                  <a:cubicBezTo>
                    <a:pt x="0" y="105537"/>
                    <a:pt x="23908" y="134112"/>
                    <a:pt x="55912" y="141161"/>
                  </a:cubicBezTo>
                  <a:lnTo>
                    <a:pt x="55912" y="333089"/>
                  </a:lnTo>
                  <a:cubicBezTo>
                    <a:pt x="55912" y="372523"/>
                    <a:pt x="87916" y="404527"/>
                    <a:pt x="127349" y="404527"/>
                  </a:cubicBezTo>
                  <a:cubicBezTo>
                    <a:pt x="166783" y="404527"/>
                    <a:pt x="198787" y="372523"/>
                    <a:pt x="198787" y="33308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532" name="Google Shape;532;p32" title="Logo bl.png"/>
          <p:cNvPicPr preferRelativeResize="0"/>
          <p:nvPr/>
        </p:nvPicPr>
        <p:blipFill rotWithShape="1">
          <a:blip r:embed="rId4">
            <a:alphaModFix/>
          </a:blip>
          <a:srcRect/>
          <a:stretch/>
        </p:blipFill>
        <p:spPr>
          <a:xfrm>
            <a:off x="778265" y="573022"/>
            <a:ext cx="1056528" cy="1062397"/>
          </a:xfrm>
          <a:prstGeom prst="rect">
            <a:avLst/>
          </a:prstGeom>
          <a:noFill/>
          <a:ln>
            <a:noFill/>
          </a:ln>
        </p:spPr>
      </p:pic>
      <p:pic>
        <p:nvPicPr>
          <p:cNvPr id="3" name="Google Shape;488;p31" descr="Imagen que contiene Patrón de fondo&#10;&#10;El contenido generado por IA puede ser incorrecto.">
            <a:extLst>
              <a:ext uri="{FF2B5EF4-FFF2-40B4-BE49-F238E27FC236}">
                <a16:creationId xmlns:a16="http://schemas.microsoft.com/office/drawing/2014/main" id="{6C9AD359-D897-A6CB-4DAB-5AAF37021B73}"/>
              </a:ext>
            </a:extLst>
          </p:cNvPr>
          <p:cNvPicPr preferRelativeResize="0"/>
          <p:nvPr/>
        </p:nvPicPr>
        <p:blipFill rotWithShape="1">
          <a:blip r:embed="rId5">
            <a:alphaModFix/>
          </a:blip>
          <a:srcRect/>
          <a:stretch/>
        </p:blipFill>
        <p:spPr>
          <a:xfrm>
            <a:off x="-14478" y="7435984"/>
            <a:ext cx="4571965" cy="28510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33"/>
          <p:cNvSpPr/>
          <p:nvPr/>
        </p:nvSpPr>
        <p:spPr>
          <a:xfrm>
            <a:off x="903300" y="3135000"/>
            <a:ext cx="16481700" cy="54468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8" name="Google Shape;538;p33"/>
          <p:cNvSpPr txBox="1"/>
          <p:nvPr/>
        </p:nvSpPr>
        <p:spPr>
          <a:xfrm>
            <a:off x="9503400" y="5508825"/>
            <a:ext cx="7018800" cy="1063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2900" b="1">
                <a:solidFill>
                  <a:schemeClr val="lt1"/>
                </a:solidFill>
                <a:latin typeface="Poppins"/>
                <a:ea typeface="Poppins"/>
                <a:cs typeface="Poppins"/>
                <a:sym typeface="Poppins"/>
              </a:rPr>
              <a:t>La comisión se calcula tomando el valor mensual de venta recurrente de la oportunidad (MRC)</a:t>
            </a:r>
            <a:endParaRPr sz="2900">
              <a:solidFill>
                <a:schemeClr val="lt1"/>
              </a:solidFill>
              <a:latin typeface="Poppins Light"/>
              <a:ea typeface="Poppins Light"/>
              <a:cs typeface="Poppins Light"/>
              <a:sym typeface="Poppins Light"/>
            </a:endParaRPr>
          </a:p>
        </p:txBody>
      </p:sp>
      <p:sp>
        <p:nvSpPr>
          <p:cNvPr id="539" name="Google Shape;539;p33"/>
          <p:cNvSpPr txBox="1"/>
          <p:nvPr/>
        </p:nvSpPr>
        <p:spPr>
          <a:xfrm>
            <a:off x="7961925" y="3413025"/>
            <a:ext cx="5385000" cy="20958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None/>
            </a:pPr>
            <a:r>
              <a:rPr lang="es" sz="4800">
                <a:solidFill>
                  <a:srgbClr val="1FD9E2"/>
                </a:solidFill>
                <a:latin typeface="Poppins ExtraBold"/>
                <a:ea typeface="Poppins ExtraBold"/>
                <a:cs typeface="Poppins ExtraBold"/>
                <a:sym typeface="Poppins ExtraBold"/>
              </a:rPr>
              <a:t>Cálculo y Pago de Comisiones</a:t>
            </a:r>
            <a:br>
              <a:rPr lang="es" sz="4800">
                <a:solidFill>
                  <a:srgbClr val="1FD9E2"/>
                </a:solidFill>
                <a:latin typeface="Poppins ExtraBold"/>
                <a:ea typeface="Poppins ExtraBold"/>
                <a:cs typeface="Poppins ExtraBold"/>
                <a:sym typeface="Poppins ExtraBold"/>
              </a:rPr>
            </a:br>
            <a:r>
              <a:rPr lang="es" sz="2000" i="1">
                <a:solidFill>
                  <a:srgbClr val="1FD9E2"/>
                </a:solidFill>
                <a:latin typeface="Poppins Light"/>
                <a:ea typeface="Poppins Light"/>
                <a:cs typeface="Poppins Light"/>
                <a:sym typeface="Poppins Light"/>
              </a:rPr>
              <a:t>(Modelo Indirecto)</a:t>
            </a:r>
            <a:endParaRPr sz="5000">
              <a:solidFill>
                <a:srgbClr val="1FD9E2"/>
              </a:solidFill>
              <a:latin typeface="Poppins ExtraBold"/>
              <a:ea typeface="Poppins ExtraBold"/>
              <a:cs typeface="Poppins ExtraBold"/>
              <a:sym typeface="Poppins ExtraBold"/>
            </a:endParaRPr>
          </a:p>
        </p:txBody>
      </p:sp>
      <p:sp>
        <p:nvSpPr>
          <p:cNvPr id="540" name="Google Shape;540;p33"/>
          <p:cNvSpPr txBox="1"/>
          <p:nvPr/>
        </p:nvSpPr>
        <p:spPr>
          <a:xfrm>
            <a:off x="9503400" y="7101683"/>
            <a:ext cx="7018800" cy="8190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1000"/>
              </a:spcAft>
              <a:buNone/>
            </a:pPr>
            <a:r>
              <a:rPr lang="es" sz="1600">
                <a:solidFill>
                  <a:schemeClr val="lt1"/>
                </a:solidFill>
                <a:latin typeface="Poppins Light"/>
                <a:ea typeface="Poppins Light"/>
                <a:cs typeface="Poppins Light"/>
                <a:sym typeface="Poppins Light"/>
              </a:rPr>
              <a:t>y se aplica el porcentaje presentado a continuación según el término de contratación por parte del cliente final.</a:t>
            </a:r>
            <a:endParaRPr sz="1600">
              <a:solidFill>
                <a:schemeClr val="lt1"/>
              </a:solidFill>
              <a:latin typeface="Poppins Light"/>
              <a:ea typeface="Poppins Light"/>
              <a:cs typeface="Poppins Light"/>
              <a:sym typeface="Poppins Light"/>
            </a:endParaRPr>
          </a:p>
        </p:txBody>
      </p:sp>
      <p:pic>
        <p:nvPicPr>
          <p:cNvPr id="541" name="Google Shape;541;p33" title="Empresario 9.png"/>
          <p:cNvPicPr preferRelativeResize="0"/>
          <p:nvPr/>
        </p:nvPicPr>
        <p:blipFill rotWithShape="1">
          <a:blip r:embed="rId4">
            <a:alphaModFix/>
          </a:blip>
          <a:srcRect l="7140" b="3194"/>
          <a:stretch/>
        </p:blipFill>
        <p:spPr>
          <a:xfrm>
            <a:off x="0" y="717225"/>
            <a:ext cx="9246500" cy="9569777"/>
          </a:xfrm>
          <a:prstGeom prst="rect">
            <a:avLst/>
          </a:prstGeom>
          <a:noFill/>
          <a:ln>
            <a:noFill/>
          </a:ln>
        </p:spPr>
      </p:pic>
      <p:sp>
        <p:nvSpPr>
          <p:cNvPr id="542" name="Google Shape;542;p33"/>
          <p:cNvSpPr/>
          <p:nvPr/>
        </p:nvSpPr>
        <p:spPr>
          <a:xfrm>
            <a:off x="15402075" y="8046362"/>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3" name="Google Shape;543;p33" title="11.png"/>
          <p:cNvPicPr preferRelativeResize="0"/>
          <p:nvPr/>
        </p:nvPicPr>
        <p:blipFill>
          <a:blip r:embed="rId5">
            <a:alphaModFix/>
          </a:blip>
          <a:stretch>
            <a:fillRect/>
          </a:stretch>
        </p:blipFill>
        <p:spPr>
          <a:xfrm>
            <a:off x="15612342" y="8256624"/>
            <a:ext cx="740769" cy="740756"/>
          </a:xfrm>
          <a:prstGeom prst="rect">
            <a:avLst/>
          </a:prstGeom>
          <a:noFill/>
          <a:ln>
            <a:noFill/>
          </a:ln>
        </p:spPr>
      </p:pic>
      <p:pic>
        <p:nvPicPr>
          <p:cNvPr id="544" name="Google Shape;544;p33"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6" title="Mesa de trabajo 1 copia 7.jpg"/>
          <p:cNvPicPr preferRelativeResize="0"/>
          <p:nvPr/>
        </p:nvPicPr>
        <p:blipFill rotWithShape="1">
          <a:blip r:embed="rId3">
            <a:alphaModFix/>
          </a:blip>
          <a:srcRect r="66072"/>
          <a:stretch/>
        </p:blipFill>
        <p:spPr>
          <a:xfrm>
            <a:off x="-26" y="0"/>
            <a:ext cx="6204600" cy="10296501"/>
          </a:xfrm>
          <a:prstGeom prst="rect">
            <a:avLst/>
          </a:prstGeom>
          <a:noFill/>
          <a:ln>
            <a:noFill/>
          </a:ln>
        </p:spPr>
      </p:pic>
      <p:pic>
        <p:nvPicPr>
          <p:cNvPr id="66" name="Google Shape;66;p16" title="Logo.png"/>
          <p:cNvPicPr preferRelativeResize="0"/>
          <p:nvPr/>
        </p:nvPicPr>
        <p:blipFill>
          <a:blip r:embed="rId4">
            <a:alphaModFix/>
          </a:blip>
          <a:stretch>
            <a:fillRect/>
          </a:stretch>
        </p:blipFill>
        <p:spPr>
          <a:xfrm>
            <a:off x="16156025" y="902600"/>
            <a:ext cx="1228725" cy="1235550"/>
          </a:xfrm>
          <a:prstGeom prst="rect">
            <a:avLst/>
          </a:prstGeom>
          <a:noFill/>
          <a:ln>
            <a:noFill/>
          </a:ln>
        </p:spPr>
      </p:pic>
      <p:sp>
        <p:nvSpPr>
          <p:cNvPr id="67" name="Google Shape;67;p16"/>
          <p:cNvSpPr txBox="1"/>
          <p:nvPr/>
        </p:nvSpPr>
        <p:spPr>
          <a:xfrm>
            <a:off x="7386400" y="2631450"/>
            <a:ext cx="9998400" cy="10380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5000">
                <a:solidFill>
                  <a:srgbClr val="0033C9"/>
                </a:solidFill>
                <a:latin typeface="Poppins ExtraBold"/>
                <a:ea typeface="Poppins ExtraBold"/>
                <a:cs typeface="Poppins ExtraBold"/>
                <a:sym typeface="Poppins ExtraBold"/>
              </a:rPr>
              <a:t>Segmento Canales</a:t>
            </a:r>
            <a:endParaRPr sz="5000">
              <a:solidFill>
                <a:srgbClr val="0033C9"/>
              </a:solidFill>
              <a:latin typeface="Poppins ExtraBold"/>
              <a:ea typeface="Poppins ExtraBold"/>
              <a:cs typeface="Poppins ExtraBold"/>
              <a:sym typeface="Poppins ExtraBold"/>
            </a:endParaRPr>
          </a:p>
        </p:txBody>
      </p:sp>
      <p:sp>
        <p:nvSpPr>
          <p:cNvPr id="68" name="Google Shape;68;p16"/>
          <p:cNvSpPr txBox="1"/>
          <p:nvPr/>
        </p:nvSpPr>
        <p:spPr>
          <a:xfrm>
            <a:off x="7386400" y="4542925"/>
            <a:ext cx="9998400" cy="33399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s" sz="2400">
                <a:solidFill>
                  <a:srgbClr val="11153D"/>
                </a:solidFill>
                <a:latin typeface="Poppins Light"/>
                <a:ea typeface="Poppins Light"/>
                <a:cs typeface="Poppins Light"/>
                <a:sym typeface="Poppins Light"/>
              </a:rPr>
              <a:t>Este segmento históricamente ha traído </a:t>
            </a:r>
            <a:r>
              <a:rPr lang="es" sz="2400" b="1">
                <a:solidFill>
                  <a:srgbClr val="11153D"/>
                </a:solidFill>
                <a:latin typeface="Poppins"/>
                <a:ea typeface="Poppins"/>
                <a:cs typeface="Poppins"/>
                <a:sym typeface="Poppins"/>
              </a:rPr>
              <a:t>resultados atractivos generando ingresos</a:t>
            </a:r>
            <a:r>
              <a:rPr lang="es" sz="2400">
                <a:solidFill>
                  <a:srgbClr val="11153D"/>
                </a:solidFill>
                <a:latin typeface="Poppins Light"/>
                <a:ea typeface="Poppins Light"/>
                <a:cs typeface="Poppins Light"/>
                <a:sym typeface="Poppins Light"/>
              </a:rPr>
              <a:t> gracias a las oportunidades que crean nuestros Canales a nivel regional.</a:t>
            </a:r>
            <a:br>
              <a:rPr lang="es" sz="2400">
                <a:solidFill>
                  <a:srgbClr val="11153D"/>
                </a:solidFill>
                <a:latin typeface="Poppins Light"/>
                <a:ea typeface="Poppins Light"/>
                <a:cs typeface="Poppins Light"/>
                <a:sym typeface="Poppins Light"/>
              </a:rPr>
            </a:br>
            <a:endParaRPr sz="2400">
              <a:solidFill>
                <a:srgbClr val="11153D"/>
              </a:solidFill>
              <a:latin typeface="Poppins Light"/>
              <a:ea typeface="Poppins Light"/>
              <a:cs typeface="Poppins Light"/>
              <a:sym typeface="Poppins Light"/>
            </a:endParaRPr>
          </a:p>
          <a:p>
            <a:pPr marL="0" lvl="0" indent="0" algn="l" rtl="0">
              <a:spcBef>
                <a:spcPts val="0"/>
              </a:spcBef>
              <a:spcAft>
                <a:spcPts val="0"/>
              </a:spcAft>
              <a:buNone/>
            </a:pPr>
            <a:r>
              <a:rPr lang="es" sz="2400">
                <a:solidFill>
                  <a:srgbClr val="11153D"/>
                </a:solidFill>
                <a:latin typeface="Poppins Light"/>
                <a:ea typeface="Poppins Light"/>
                <a:cs typeface="Poppins Light"/>
                <a:sym typeface="Poppins Light"/>
              </a:rPr>
              <a:t>Ahora, con modelos claros, beneficios atractivos y un plan de incentivos basados en una cuota sugerida de ventas por Canal, creará un nuevo auge en el segmento </a:t>
            </a:r>
            <a:r>
              <a:rPr lang="es" sz="2400" b="1">
                <a:solidFill>
                  <a:srgbClr val="11153D"/>
                </a:solidFill>
                <a:latin typeface="Poppins"/>
                <a:ea typeface="Poppins"/>
                <a:cs typeface="Poppins"/>
                <a:sym typeface="Poppins"/>
              </a:rPr>
              <a:t>creciendo la cantidad de oportunidades y el cierre exitoso de las mismas.</a:t>
            </a:r>
            <a:endParaRPr sz="2400" b="1">
              <a:solidFill>
                <a:srgbClr val="11153D"/>
              </a:solidFill>
              <a:latin typeface="Poppins"/>
              <a:ea typeface="Poppins"/>
              <a:cs typeface="Poppins"/>
              <a:sym typeface="Poppins"/>
            </a:endParaRPr>
          </a:p>
        </p:txBody>
      </p:sp>
      <p:sp>
        <p:nvSpPr>
          <p:cNvPr id="69" name="Google Shape;69;p16"/>
          <p:cNvSpPr txBox="1"/>
          <p:nvPr/>
        </p:nvSpPr>
        <p:spPr>
          <a:xfrm>
            <a:off x="7386400" y="3462091"/>
            <a:ext cx="9998400" cy="700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2800" i="1">
                <a:solidFill>
                  <a:srgbClr val="0033C9"/>
                </a:solidFill>
                <a:latin typeface="Poppins Light"/>
                <a:ea typeface="Poppins Light"/>
                <a:cs typeface="Poppins Light"/>
                <a:sym typeface="Poppins Light"/>
              </a:rPr>
              <a:t>Parte de la Unidad Enterprise</a:t>
            </a:r>
            <a:endParaRPr sz="2800" i="1">
              <a:solidFill>
                <a:srgbClr val="0033C9"/>
              </a:solidFill>
              <a:latin typeface="Poppins Light"/>
              <a:ea typeface="Poppins Light"/>
              <a:cs typeface="Poppins Light"/>
              <a:sym typeface="Poppins Light"/>
            </a:endParaRPr>
          </a:p>
        </p:txBody>
      </p:sp>
      <p:pic>
        <p:nvPicPr>
          <p:cNvPr id="70" name="Google Shape;70;p16" title="Empresario 1.png"/>
          <p:cNvPicPr preferRelativeResize="0"/>
          <p:nvPr/>
        </p:nvPicPr>
        <p:blipFill>
          <a:blip r:embed="rId5">
            <a:alphaModFix/>
          </a:blip>
          <a:stretch>
            <a:fillRect/>
          </a:stretch>
        </p:blipFill>
        <p:spPr>
          <a:xfrm>
            <a:off x="339100" y="304800"/>
            <a:ext cx="6770156" cy="99822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34"/>
          <p:cNvSpPr/>
          <p:nvPr/>
        </p:nvSpPr>
        <p:spPr>
          <a:xfrm>
            <a:off x="903300" y="2929452"/>
            <a:ext cx="16481700" cy="57756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0" name="Google Shape;550;p34"/>
          <p:cNvSpPr txBox="1"/>
          <p:nvPr/>
        </p:nvSpPr>
        <p:spPr>
          <a:xfrm>
            <a:off x="6522675" y="4460675"/>
            <a:ext cx="8417100" cy="1561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3500" b="1">
                <a:solidFill>
                  <a:schemeClr val="lt1"/>
                </a:solidFill>
                <a:latin typeface="Poppins"/>
                <a:ea typeface="Poppins"/>
                <a:cs typeface="Poppins"/>
                <a:sym typeface="Poppins"/>
              </a:rPr>
              <a:t>Comisiones se pagan dentro de los 90 días posteriores a la activación.</a:t>
            </a:r>
            <a:endParaRPr sz="3500" b="1">
              <a:solidFill>
                <a:schemeClr val="lt1"/>
              </a:solidFill>
              <a:latin typeface="Poppins"/>
              <a:ea typeface="Poppins"/>
              <a:cs typeface="Poppins"/>
              <a:sym typeface="Poppins"/>
            </a:endParaRPr>
          </a:p>
        </p:txBody>
      </p:sp>
      <p:sp>
        <p:nvSpPr>
          <p:cNvPr id="551" name="Google Shape;551;p34"/>
          <p:cNvSpPr txBox="1"/>
          <p:nvPr/>
        </p:nvSpPr>
        <p:spPr>
          <a:xfrm>
            <a:off x="4842075" y="3073878"/>
            <a:ext cx="9277800" cy="1561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8400">
                <a:solidFill>
                  <a:srgbClr val="1FD9E2"/>
                </a:solidFill>
                <a:latin typeface="Poppins ExtraBold"/>
                <a:ea typeface="Poppins ExtraBold"/>
                <a:cs typeface="Poppins ExtraBold"/>
                <a:sym typeface="Poppins ExtraBold"/>
              </a:rPr>
              <a:t>Términos</a:t>
            </a:r>
            <a:endParaRPr sz="8400">
              <a:solidFill>
                <a:srgbClr val="1FD9E2"/>
              </a:solidFill>
              <a:latin typeface="Poppins ExtraBold"/>
              <a:ea typeface="Poppins ExtraBold"/>
              <a:cs typeface="Poppins ExtraBold"/>
              <a:sym typeface="Poppins ExtraBold"/>
            </a:endParaRPr>
          </a:p>
        </p:txBody>
      </p:sp>
      <p:sp>
        <p:nvSpPr>
          <p:cNvPr id="552" name="Google Shape;552;p34"/>
          <p:cNvSpPr/>
          <p:nvPr/>
        </p:nvSpPr>
        <p:spPr>
          <a:xfrm>
            <a:off x="15402075" y="8158284"/>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3" name="Google Shape;553;p34"/>
          <p:cNvSpPr/>
          <p:nvPr/>
        </p:nvSpPr>
        <p:spPr>
          <a:xfrm>
            <a:off x="6522678" y="6295778"/>
            <a:ext cx="2043600" cy="7590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4" name="Google Shape;554;p34"/>
          <p:cNvSpPr txBox="1"/>
          <p:nvPr/>
        </p:nvSpPr>
        <p:spPr>
          <a:xfrm>
            <a:off x="6581778" y="6037499"/>
            <a:ext cx="1925400" cy="976200"/>
          </a:xfrm>
          <a:prstGeom prst="rect">
            <a:avLst/>
          </a:prstGeom>
          <a:noFill/>
          <a:ln>
            <a:noFill/>
          </a:ln>
        </p:spPr>
        <p:txBody>
          <a:bodyPr spcFirstLastPara="1" wrap="square" lIns="182850" tIns="182850" rIns="182850" bIns="182850" anchor="t" anchorCtr="0">
            <a:noAutofit/>
          </a:bodyPr>
          <a:lstStyle/>
          <a:p>
            <a:pPr marL="0" lvl="0" indent="0" algn="ctr" rtl="0">
              <a:lnSpc>
                <a:spcPct val="150000"/>
              </a:lnSpc>
              <a:spcBef>
                <a:spcPts val="0"/>
              </a:spcBef>
              <a:spcAft>
                <a:spcPts val="0"/>
              </a:spcAft>
              <a:buNone/>
            </a:pPr>
            <a:r>
              <a:rPr lang="es" sz="4000" b="1">
                <a:solidFill>
                  <a:schemeClr val="lt1"/>
                </a:solidFill>
                <a:latin typeface="Poppins"/>
                <a:ea typeface="Poppins"/>
                <a:cs typeface="Poppins"/>
                <a:sym typeface="Poppins"/>
              </a:rPr>
              <a:t>100%</a:t>
            </a:r>
            <a:endParaRPr sz="1800" b="1">
              <a:solidFill>
                <a:schemeClr val="lt1"/>
              </a:solidFill>
              <a:latin typeface="Poppins"/>
              <a:ea typeface="Poppins"/>
              <a:cs typeface="Poppins"/>
              <a:sym typeface="Poppins"/>
            </a:endParaRPr>
          </a:p>
        </p:txBody>
      </p:sp>
      <p:sp>
        <p:nvSpPr>
          <p:cNvPr id="555" name="Google Shape;555;p34"/>
          <p:cNvSpPr txBox="1"/>
          <p:nvPr/>
        </p:nvSpPr>
        <p:spPr>
          <a:xfrm>
            <a:off x="8566275" y="6295788"/>
            <a:ext cx="2589900" cy="759000"/>
          </a:xfrm>
          <a:prstGeom prst="rect">
            <a:avLst/>
          </a:prstGeom>
          <a:noFill/>
          <a:ln>
            <a:noFill/>
          </a:ln>
        </p:spPr>
        <p:txBody>
          <a:bodyPr spcFirstLastPara="1" wrap="square" lIns="182850" tIns="182850" rIns="182850" bIns="182850" anchor="t" anchorCtr="0">
            <a:noAutofit/>
          </a:bodyPr>
          <a:lstStyle/>
          <a:p>
            <a:pPr marL="0" lvl="0" indent="0" algn="l" rtl="0">
              <a:lnSpc>
                <a:spcPct val="150000"/>
              </a:lnSpc>
              <a:spcBef>
                <a:spcPts val="0"/>
              </a:spcBef>
              <a:spcAft>
                <a:spcPts val="0"/>
              </a:spcAft>
              <a:buNone/>
            </a:pPr>
            <a:r>
              <a:rPr lang="es" sz="2600" b="1">
                <a:solidFill>
                  <a:schemeClr val="lt1"/>
                </a:solidFill>
                <a:latin typeface="Poppins"/>
                <a:ea typeface="Poppins"/>
                <a:cs typeface="Poppins"/>
                <a:sym typeface="Poppins"/>
              </a:rPr>
              <a:t>12 - 23 Meses </a:t>
            </a:r>
            <a:endParaRPr sz="2600" b="1">
              <a:solidFill>
                <a:schemeClr val="lt1"/>
              </a:solidFill>
              <a:latin typeface="Poppins"/>
              <a:ea typeface="Poppins"/>
              <a:cs typeface="Poppins"/>
              <a:sym typeface="Poppins"/>
            </a:endParaRPr>
          </a:p>
        </p:txBody>
      </p:sp>
      <p:sp>
        <p:nvSpPr>
          <p:cNvPr id="556" name="Google Shape;556;p34"/>
          <p:cNvSpPr/>
          <p:nvPr/>
        </p:nvSpPr>
        <p:spPr>
          <a:xfrm>
            <a:off x="6522678" y="7290678"/>
            <a:ext cx="2043600" cy="7590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7" name="Google Shape;557;p34"/>
          <p:cNvSpPr txBox="1"/>
          <p:nvPr/>
        </p:nvSpPr>
        <p:spPr>
          <a:xfrm>
            <a:off x="6581778" y="7032399"/>
            <a:ext cx="1925400" cy="976200"/>
          </a:xfrm>
          <a:prstGeom prst="rect">
            <a:avLst/>
          </a:prstGeom>
          <a:noFill/>
          <a:ln>
            <a:noFill/>
          </a:ln>
        </p:spPr>
        <p:txBody>
          <a:bodyPr spcFirstLastPara="1" wrap="square" lIns="182850" tIns="182850" rIns="182850" bIns="182850" anchor="t" anchorCtr="0">
            <a:noAutofit/>
          </a:bodyPr>
          <a:lstStyle/>
          <a:p>
            <a:pPr marL="0" lvl="0" indent="0" algn="ctr" rtl="0">
              <a:lnSpc>
                <a:spcPct val="150000"/>
              </a:lnSpc>
              <a:spcBef>
                <a:spcPts val="0"/>
              </a:spcBef>
              <a:spcAft>
                <a:spcPts val="0"/>
              </a:spcAft>
              <a:buNone/>
            </a:pPr>
            <a:r>
              <a:rPr lang="es" sz="4000" b="1">
                <a:solidFill>
                  <a:schemeClr val="lt1"/>
                </a:solidFill>
                <a:latin typeface="Poppins"/>
                <a:ea typeface="Poppins"/>
                <a:cs typeface="Poppins"/>
                <a:sym typeface="Poppins"/>
              </a:rPr>
              <a:t>125%</a:t>
            </a:r>
            <a:endParaRPr sz="1800" b="1">
              <a:solidFill>
                <a:schemeClr val="lt1"/>
              </a:solidFill>
              <a:latin typeface="Poppins"/>
              <a:ea typeface="Poppins"/>
              <a:cs typeface="Poppins"/>
              <a:sym typeface="Poppins"/>
            </a:endParaRPr>
          </a:p>
        </p:txBody>
      </p:sp>
      <p:sp>
        <p:nvSpPr>
          <p:cNvPr id="558" name="Google Shape;558;p34"/>
          <p:cNvSpPr txBox="1"/>
          <p:nvPr/>
        </p:nvSpPr>
        <p:spPr>
          <a:xfrm>
            <a:off x="8566275" y="7290686"/>
            <a:ext cx="2776500" cy="759000"/>
          </a:xfrm>
          <a:prstGeom prst="rect">
            <a:avLst/>
          </a:prstGeom>
          <a:noFill/>
          <a:ln>
            <a:noFill/>
          </a:ln>
        </p:spPr>
        <p:txBody>
          <a:bodyPr spcFirstLastPara="1" wrap="square" lIns="182850" tIns="182850" rIns="182850" bIns="182850" anchor="t" anchorCtr="0">
            <a:noAutofit/>
          </a:bodyPr>
          <a:lstStyle/>
          <a:p>
            <a:pPr marL="0" lvl="0" indent="0" algn="l" rtl="0">
              <a:lnSpc>
                <a:spcPct val="150000"/>
              </a:lnSpc>
              <a:spcBef>
                <a:spcPts val="0"/>
              </a:spcBef>
              <a:spcAft>
                <a:spcPts val="0"/>
              </a:spcAft>
              <a:buNone/>
            </a:pPr>
            <a:r>
              <a:rPr lang="es" sz="2600" b="1">
                <a:solidFill>
                  <a:schemeClr val="lt1"/>
                </a:solidFill>
                <a:latin typeface="Poppins"/>
                <a:ea typeface="Poppins"/>
                <a:cs typeface="Poppins"/>
                <a:sym typeface="Poppins"/>
              </a:rPr>
              <a:t>24 - 35 Meses </a:t>
            </a:r>
            <a:endParaRPr sz="2600" b="1">
              <a:solidFill>
                <a:schemeClr val="lt1"/>
              </a:solidFill>
              <a:latin typeface="Poppins"/>
              <a:ea typeface="Poppins"/>
              <a:cs typeface="Poppins"/>
              <a:sym typeface="Poppins"/>
            </a:endParaRPr>
          </a:p>
        </p:txBody>
      </p:sp>
      <p:sp>
        <p:nvSpPr>
          <p:cNvPr id="559" name="Google Shape;559;p34"/>
          <p:cNvSpPr/>
          <p:nvPr/>
        </p:nvSpPr>
        <p:spPr>
          <a:xfrm>
            <a:off x="11764253" y="6295778"/>
            <a:ext cx="2043600" cy="7590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0" name="Google Shape;560;p34"/>
          <p:cNvSpPr txBox="1"/>
          <p:nvPr/>
        </p:nvSpPr>
        <p:spPr>
          <a:xfrm>
            <a:off x="11823353" y="6037499"/>
            <a:ext cx="1925400" cy="976200"/>
          </a:xfrm>
          <a:prstGeom prst="rect">
            <a:avLst/>
          </a:prstGeom>
          <a:noFill/>
          <a:ln>
            <a:noFill/>
          </a:ln>
        </p:spPr>
        <p:txBody>
          <a:bodyPr spcFirstLastPara="1" wrap="square" lIns="182850" tIns="182850" rIns="182850" bIns="182850" anchor="t" anchorCtr="0">
            <a:noAutofit/>
          </a:bodyPr>
          <a:lstStyle/>
          <a:p>
            <a:pPr marL="0" lvl="0" indent="0" algn="ctr" rtl="0">
              <a:lnSpc>
                <a:spcPct val="150000"/>
              </a:lnSpc>
              <a:spcBef>
                <a:spcPts val="0"/>
              </a:spcBef>
              <a:spcAft>
                <a:spcPts val="0"/>
              </a:spcAft>
              <a:buNone/>
            </a:pPr>
            <a:r>
              <a:rPr lang="es" sz="4000" b="1">
                <a:solidFill>
                  <a:schemeClr val="lt1"/>
                </a:solidFill>
                <a:latin typeface="Poppins"/>
                <a:ea typeface="Poppins"/>
                <a:cs typeface="Poppins"/>
                <a:sym typeface="Poppins"/>
              </a:rPr>
              <a:t>150%</a:t>
            </a:r>
            <a:endParaRPr sz="1800" b="1">
              <a:solidFill>
                <a:schemeClr val="lt1"/>
              </a:solidFill>
              <a:latin typeface="Poppins"/>
              <a:ea typeface="Poppins"/>
              <a:cs typeface="Poppins"/>
              <a:sym typeface="Poppins"/>
            </a:endParaRPr>
          </a:p>
        </p:txBody>
      </p:sp>
      <p:sp>
        <p:nvSpPr>
          <p:cNvPr id="561" name="Google Shape;561;p34"/>
          <p:cNvSpPr txBox="1"/>
          <p:nvPr/>
        </p:nvSpPr>
        <p:spPr>
          <a:xfrm>
            <a:off x="13807850" y="6295786"/>
            <a:ext cx="2776500" cy="759000"/>
          </a:xfrm>
          <a:prstGeom prst="rect">
            <a:avLst/>
          </a:prstGeom>
          <a:noFill/>
          <a:ln>
            <a:noFill/>
          </a:ln>
        </p:spPr>
        <p:txBody>
          <a:bodyPr spcFirstLastPara="1" wrap="square" lIns="182850" tIns="182850" rIns="182850" bIns="182850" anchor="t" anchorCtr="0">
            <a:noAutofit/>
          </a:bodyPr>
          <a:lstStyle/>
          <a:p>
            <a:pPr marL="0" lvl="0" indent="0" algn="l" rtl="0">
              <a:lnSpc>
                <a:spcPct val="150000"/>
              </a:lnSpc>
              <a:spcBef>
                <a:spcPts val="0"/>
              </a:spcBef>
              <a:spcAft>
                <a:spcPts val="0"/>
              </a:spcAft>
              <a:buNone/>
            </a:pPr>
            <a:r>
              <a:rPr lang="es" sz="2600" b="1">
                <a:solidFill>
                  <a:schemeClr val="lt1"/>
                </a:solidFill>
                <a:latin typeface="Poppins"/>
                <a:ea typeface="Poppins"/>
                <a:cs typeface="Poppins"/>
                <a:sym typeface="Poppins"/>
              </a:rPr>
              <a:t>36 - 47 Meses </a:t>
            </a:r>
            <a:endParaRPr sz="2600" b="1">
              <a:solidFill>
                <a:schemeClr val="lt1"/>
              </a:solidFill>
              <a:latin typeface="Poppins"/>
              <a:ea typeface="Poppins"/>
              <a:cs typeface="Poppins"/>
              <a:sym typeface="Poppins"/>
            </a:endParaRPr>
          </a:p>
        </p:txBody>
      </p:sp>
      <p:sp>
        <p:nvSpPr>
          <p:cNvPr id="562" name="Google Shape;562;p34"/>
          <p:cNvSpPr/>
          <p:nvPr/>
        </p:nvSpPr>
        <p:spPr>
          <a:xfrm>
            <a:off x="11764253" y="7290678"/>
            <a:ext cx="2043600" cy="7590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3" name="Google Shape;563;p34"/>
          <p:cNvSpPr txBox="1"/>
          <p:nvPr/>
        </p:nvSpPr>
        <p:spPr>
          <a:xfrm>
            <a:off x="11823353" y="7032399"/>
            <a:ext cx="1925400" cy="976200"/>
          </a:xfrm>
          <a:prstGeom prst="rect">
            <a:avLst/>
          </a:prstGeom>
          <a:noFill/>
          <a:ln>
            <a:noFill/>
          </a:ln>
        </p:spPr>
        <p:txBody>
          <a:bodyPr spcFirstLastPara="1" wrap="square" lIns="182850" tIns="182850" rIns="182850" bIns="182850" anchor="t" anchorCtr="0">
            <a:noAutofit/>
          </a:bodyPr>
          <a:lstStyle/>
          <a:p>
            <a:pPr marL="0" lvl="0" indent="0" algn="ctr" rtl="0">
              <a:lnSpc>
                <a:spcPct val="150000"/>
              </a:lnSpc>
              <a:spcBef>
                <a:spcPts val="0"/>
              </a:spcBef>
              <a:spcAft>
                <a:spcPts val="0"/>
              </a:spcAft>
              <a:buNone/>
            </a:pPr>
            <a:r>
              <a:rPr lang="es" sz="4000" b="1">
                <a:solidFill>
                  <a:schemeClr val="lt1"/>
                </a:solidFill>
                <a:latin typeface="Poppins"/>
                <a:ea typeface="Poppins"/>
                <a:cs typeface="Poppins"/>
                <a:sym typeface="Poppins"/>
              </a:rPr>
              <a:t>200%</a:t>
            </a:r>
            <a:endParaRPr sz="1800" b="1">
              <a:solidFill>
                <a:schemeClr val="lt1"/>
              </a:solidFill>
              <a:latin typeface="Poppins"/>
              <a:ea typeface="Poppins"/>
              <a:cs typeface="Poppins"/>
              <a:sym typeface="Poppins"/>
            </a:endParaRPr>
          </a:p>
        </p:txBody>
      </p:sp>
      <p:sp>
        <p:nvSpPr>
          <p:cNvPr id="564" name="Google Shape;564;p34"/>
          <p:cNvSpPr txBox="1"/>
          <p:nvPr/>
        </p:nvSpPr>
        <p:spPr>
          <a:xfrm>
            <a:off x="13807850" y="7290686"/>
            <a:ext cx="2776500" cy="759000"/>
          </a:xfrm>
          <a:prstGeom prst="rect">
            <a:avLst/>
          </a:prstGeom>
          <a:noFill/>
          <a:ln>
            <a:noFill/>
          </a:ln>
        </p:spPr>
        <p:txBody>
          <a:bodyPr spcFirstLastPara="1" wrap="square" lIns="182850" tIns="182850" rIns="182850" bIns="182850" anchor="t" anchorCtr="0">
            <a:noAutofit/>
          </a:bodyPr>
          <a:lstStyle/>
          <a:p>
            <a:pPr marL="0" lvl="0" indent="0" algn="l" rtl="0">
              <a:lnSpc>
                <a:spcPct val="150000"/>
              </a:lnSpc>
              <a:spcBef>
                <a:spcPts val="0"/>
              </a:spcBef>
              <a:spcAft>
                <a:spcPts val="0"/>
              </a:spcAft>
              <a:buNone/>
            </a:pPr>
            <a:r>
              <a:rPr lang="es" sz="2600" b="1">
                <a:solidFill>
                  <a:schemeClr val="lt1"/>
                </a:solidFill>
                <a:latin typeface="Poppins"/>
                <a:ea typeface="Poppins"/>
                <a:cs typeface="Poppins"/>
                <a:sym typeface="Poppins"/>
              </a:rPr>
              <a:t>&gt;48 Meses</a:t>
            </a:r>
            <a:endParaRPr sz="2600" b="1">
              <a:solidFill>
                <a:schemeClr val="lt1"/>
              </a:solidFill>
              <a:latin typeface="Poppins"/>
              <a:ea typeface="Poppins"/>
              <a:cs typeface="Poppins"/>
              <a:sym typeface="Poppins"/>
            </a:endParaRPr>
          </a:p>
        </p:txBody>
      </p:sp>
      <p:pic>
        <p:nvPicPr>
          <p:cNvPr id="565" name="Google Shape;565;p34" title="Empresario 10.png"/>
          <p:cNvPicPr preferRelativeResize="0"/>
          <p:nvPr/>
        </p:nvPicPr>
        <p:blipFill rotWithShape="1">
          <a:blip r:embed="rId4">
            <a:alphaModFix/>
          </a:blip>
          <a:srcRect/>
          <a:stretch/>
        </p:blipFill>
        <p:spPr>
          <a:xfrm>
            <a:off x="0" y="552581"/>
            <a:ext cx="6007975" cy="9734420"/>
          </a:xfrm>
          <a:prstGeom prst="rect">
            <a:avLst/>
          </a:prstGeom>
          <a:noFill/>
          <a:ln>
            <a:noFill/>
          </a:ln>
        </p:spPr>
      </p:pic>
      <p:pic>
        <p:nvPicPr>
          <p:cNvPr id="566" name="Google Shape;566;p34" title="12.png"/>
          <p:cNvPicPr preferRelativeResize="0"/>
          <p:nvPr/>
        </p:nvPicPr>
        <p:blipFill>
          <a:blip r:embed="rId5">
            <a:alphaModFix/>
          </a:blip>
          <a:stretch>
            <a:fillRect/>
          </a:stretch>
        </p:blipFill>
        <p:spPr>
          <a:xfrm>
            <a:off x="15664693" y="8347996"/>
            <a:ext cx="738845" cy="740756"/>
          </a:xfrm>
          <a:prstGeom prst="rect">
            <a:avLst/>
          </a:prstGeom>
          <a:noFill/>
          <a:ln>
            <a:noFill/>
          </a:ln>
        </p:spPr>
      </p:pic>
      <p:pic>
        <p:nvPicPr>
          <p:cNvPr id="567" name="Google Shape;567;p34"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1"/>
        <p:cNvGrpSpPr/>
        <p:nvPr/>
      </p:nvGrpSpPr>
      <p:grpSpPr>
        <a:xfrm>
          <a:off x="0" y="0"/>
          <a:ext cx="0" cy="0"/>
          <a:chOff x="0" y="0"/>
          <a:chExt cx="0" cy="0"/>
        </a:xfrm>
      </p:grpSpPr>
      <p:sp>
        <p:nvSpPr>
          <p:cNvPr id="572" name="Google Shape;572;p35"/>
          <p:cNvSpPr/>
          <p:nvPr/>
        </p:nvSpPr>
        <p:spPr>
          <a:xfrm>
            <a:off x="903300" y="2703355"/>
            <a:ext cx="16481700" cy="62484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3" name="Google Shape;573;p35"/>
          <p:cNvSpPr txBox="1"/>
          <p:nvPr/>
        </p:nvSpPr>
        <p:spPr>
          <a:xfrm>
            <a:off x="7232250" y="4542884"/>
            <a:ext cx="9290100" cy="3627600"/>
          </a:xfrm>
          <a:prstGeom prst="rect">
            <a:avLst/>
          </a:prstGeom>
          <a:noFill/>
          <a:ln>
            <a:noFill/>
          </a:ln>
        </p:spPr>
        <p:txBody>
          <a:bodyPr spcFirstLastPara="1" wrap="square" lIns="182850" tIns="182850" rIns="182850" bIns="182850" anchor="t" anchorCtr="0">
            <a:noAutofit/>
          </a:bodyPr>
          <a:lstStyle/>
          <a:p>
            <a:pPr>
              <a:lnSpc>
                <a:spcPct val="115000"/>
              </a:lnSpc>
            </a:pPr>
            <a:r>
              <a:rPr lang="es" sz="3000" b="1" dirty="0">
                <a:solidFill>
                  <a:schemeClr val="lt1"/>
                </a:solidFill>
                <a:latin typeface="Poppins"/>
                <a:ea typeface="Poppins"/>
                <a:cs typeface="Poppins"/>
                <a:sym typeface="Poppins"/>
              </a:rPr>
              <a:t>Las comisiones por renovaciones serán reconocidas por IFX al CANAL</a:t>
            </a:r>
            <a:br>
              <a:rPr lang="es" sz="3000" b="1" dirty="0">
                <a:latin typeface="Poppins"/>
                <a:ea typeface="Poppins"/>
                <a:cs typeface="Poppins"/>
              </a:rPr>
            </a:br>
            <a:r>
              <a:rPr lang="es" sz="1600" dirty="0">
                <a:solidFill>
                  <a:schemeClr val="lt1"/>
                </a:solidFill>
                <a:latin typeface="Poppins Light"/>
                <a:ea typeface="Poppins Light"/>
                <a:cs typeface="Poppins Light"/>
                <a:sym typeface="Poppins Light"/>
              </a:rPr>
              <a:t>Las comisiones por renovaciones serán reconocidas por IFX al CANAL siempre y cuando registre con 90 días de anticipación a la caducidad del término vigente la oportunidad de renovación para el cual recibirá el cincuenta por ciento (50%) de la comisión correspondiente al nuevo término a renovarse según la tabla anteriormente presentada. El CANAL debe evidenciar su participación y apoyo en el proceso de la retención y renovación de los servicios contratados.</a:t>
            </a:r>
            <a:endParaRPr sz="1600" dirty="0">
              <a:solidFill>
                <a:schemeClr val="lt1"/>
              </a:solidFill>
              <a:latin typeface="Poppins Light"/>
              <a:ea typeface="Poppins Light"/>
              <a:cs typeface="Poppins Light"/>
              <a:sym typeface="Poppins Light"/>
            </a:endParaRPr>
          </a:p>
          <a:p>
            <a:pPr marL="0" lvl="0" indent="0" algn="l" rtl="0">
              <a:lnSpc>
                <a:spcPct val="115000"/>
              </a:lnSpc>
              <a:spcBef>
                <a:spcPts val="1000"/>
              </a:spcBef>
              <a:spcAft>
                <a:spcPts val="0"/>
              </a:spcAft>
              <a:buNone/>
            </a:pPr>
            <a:r>
              <a:rPr lang="es" sz="1600" dirty="0">
                <a:solidFill>
                  <a:schemeClr val="lt1"/>
                </a:solidFill>
                <a:latin typeface="Poppins Light"/>
                <a:ea typeface="Poppins Light"/>
                <a:cs typeface="Poppins Light"/>
                <a:sym typeface="Poppins Light"/>
              </a:rPr>
              <a:t>Comisiones sobre oportunidades cerradas ganadas cuyo valor de venta es un único pago no recurrente (NRC) se calculará de la siguiente forma: </a:t>
            </a:r>
            <a:endParaRPr sz="1600" dirty="0">
              <a:solidFill>
                <a:schemeClr val="lt1"/>
              </a:solidFill>
              <a:latin typeface="Poppins Light"/>
              <a:ea typeface="Poppins Light"/>
              <a:cs typeface="Poppins Light"/>
              <a:sym typeface="Poppins Light"/>
            </a:endParaRPr>
          </a:p>
          <a:p>
            <a:pPr marL="0" lvl="0" indent="0" algn="l" rtl="0">
              <a:lnSpc>
                <a:spcPct val="115000"/>
              </a:lnSpc>
              <a:spcBef>
                <a:spcPts val="1000"/>
              </a:spcBef>
              <a:spcAft>
                <a:spcPts val="0"/>
              </a:spcAft>
              <a:buNone/>
            </a:pPr>
            <a:endParaRPr sz="3000" b="1">
              <a:solidFill>
                <a:schemeClr val="lt1"/>
              </a:solidFill>
              <a:latin typeface="Poppins"/>
              <a:ea typeface="Poppins"/>
              <a:cs typeface="Poppins"/>
              <a:sym typeface="Poppins"/>
            </a:endParaRPr>
          </a:p>
        </p:txBody>
      </p:sp>
      <p:sp>
        <p:nvSpPr>
          <p:cNvPr id="574" name="Google Shape;574;p35"/>
          <p:cNvSpPr txBox="1"/>
          <p:nvPr/>
        </p:nvSpPr>
        <p:spPr>
          <a:xfrm>
            <a:off x="5485200" y="2981384"/>
            <a:ext cx="11037000" cy="1561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8400">
                <a:solidFill>
                  <a:srgbClr val="1FD9E2"/>
                </a:solidFill>
                <a:latin typeface="Poppins ExtraBold"/>
                <a:ea typeface="Poppins ExtraBold"/>
                <a:cs typeface="Poppins ExtraBold"/>
                <a:sym typeface="Poppins ExtraBold"/>
              </a:rPr>
              <a:t>Renovaciones</a:t>
            </a:r>
            <a:endParaRPr sz="8400">
              <a:solidFill>
                <a:srgbClr val="1FD9E2"/>
              </a:solidFill>
              <a:latin typeface="Poppins ExtraBold"/>
              <a:ea typeface="Poppins ExtraBold"/>
              <a:cs typeface="Poppins ExtraBold"/>
              <a:sym typeface="Poppins ExtraBold"/>
            </a:endParaRPr>
          </a:p>
        </p:txBody>
      </p:sp>
      <p:grpSp>
        <p:nvGrpSpPr>
          <p:cNvPr id="575" name="Google Shape;575;p35"/>
          <p:cNvGrpSpPr/>
          <p:nvPr/>
        </p:nvGrpSpPr>
        <p:grpSpPr>
          <a:xfrm>
            <a:off x="7396800" y="8563712"/>
            <a:ext cx="9125400" cy="814200"/>
            <a:chOff x="7396675" y="8368432"/>
            <a:chExt cx="9125400" cy="814200"/>
          </a:xfrm>
        </p:grpSpPr>
        <p:sp>
          <p:nvSpPr>
            <p:cNvPr id="576" name="Google Shape;576;p35"/>
            <p:cNvSpPr/>
            <p:nvPr/>
          </p:nvSpPr>
          <p:spPr>
            <a:xfrm>
              <a:off x="7396675" y="8383728"/>
              <a:ext cx="9125400" cy="742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7" name="Google Shape;577;p35"/>
            <p:cNvSpPr txBox="1"/>
            <p:nvPr/>
          </p:nvSpPr>
          <p:spPr>
            <a:xfrm>
              <a:off x="7691575" y="8368432"/>
              <a:ext cx="8535600" cy="8142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None/>
              </a:pPr>
              <a:r>
                <a:rPr lang="es" sz="2600" b="1">
                  <a:solidFill>
                    <a:srgbClr val="0033C9"/>
                  </a:solidFill>
                  <a:latin typeface="Poppins"/>
                  <a:ea typeface="Poppins"/>
                  <a:cs typeface="Poppins"/>
                  <a:sym typeface="Poppins"/>
                </a:rPr>
                <a:t>[Valor de Venta No Recurrente (NRC) / 12] x 25%</a:t>
              </a:r>
              <a:endParaRPr sz="2600" b="1">
                <a:solidFill>
                  <a:srgbClr val="0033C9"/>
                </a:solidFill>
                <a:latin typeface="Poppins"/>
                <a:ea typeface="Poppins"/>
                <a:cs typeface="Poppins"/>
                <a:sym typeface="Poppins"/>
              </a:endParaRPr>
            </a:p>
          </p:txBody>
        </p:sp>
      </p:grpSp>
      <p:pic>
        <p:nvPicPr>
          <p:cNvPr id="578" name="Google Shape;578;p35" title="Empresario 11.png"/>
          <p:cNvPicPr preferRelativeResize="0"/>
          <p:nvPr/>
        </p:nvPicPr>
        <p:blipFill>
          <a:blip r:embed="rId4">
            <a:alphaModFix/>
          </a:blip>
          <a:stretch>
            <a:fillRect/>
          </a:stretch>
        </p:blipFill>
        <p:spPr>
          <a:xfrm flipH="1">
            <a:off x="79625" y="332175"/>
            <a:ext cx="6166275" cy="9954824"/>
          </a:xfrm>
          <a:prstGeom prst="rect">
            <a:avLst/>
          </a:prstGeom>
          <a:noFill/>
          <a:ln>
            <a:noFill/>
          </a:ln>
        </p:spPr>
      </p:pic>
      <p:pic>
        <p:nvPicPr>
          <p:cNvPr id="579" name="Google Shape;579;p35" title="Logo bl.png"/>
          <p:cNvPicPr preferRelativeResize="0"/>
          <p:nvPr/>
        </p:nvPicPr>
        <p:blipFill rotWithShape="1">
          <a:blip r:embed="rId5">
            <a:alphaModFix/>
          </a:blip>
          <a:srcRect/>
          <a:stretch/>
        </p:blipFill>
        <p:spPr>
          <a:xfrm>
            <a:off x="16663019" y="573022"/>
            <a:ext cx="1056528" cy="10623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Google Shape;584;p36"/>
          <p:cNvSpPr/>
          <p:nvPr/>
        </p:nvSpPr>
        <p:spPr>
          <a:xfrm>
            <a:off x="903300" y="2734200"/>
            <a:ext cx="16481700" cy="59607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5" name="Google Shape;585;p36"/>
          <p:cNvSpPr txBox="1"/>
          <p:nvPr/>
        </p:nvSpPr>
        <p:spPr>
          <a:xfrm>
            <a:off x="5916825" y="4573709"/>
            <a:ext cx="10605300" cy="1027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2100" b="1">
                <a:solidFill>
                  <a:schemeClr val="lt1"/>
                </a:solidFill>
                <a:latin typeface="Poppins"/>
                <a:ea typeface="Poppins"/>
                <a:cs typeface="Poppins"/>
                <a:sym typeface="Poppins"/>
              </a:rPr>
              <a:t>El CANAL debe seguir las siguientes políticas de registro para honrarse las comisiones sobre las oportunidades anunciadas:</a:t>
            </a:r>
            <a:endParaRPr sz="2100" b="1">
              <a:solidFill>
                <a:schemeClr val="lt1"/>
              </a:solidFill>
              <a:latin typeface="Poppins"/>
              <a:ea typeface="Poppins"/>
              <a:cs typeface="Poppins"/>
              <a:sym typeface="Poppins"/>
            </a:endParaRPr>
          </a:p>
        </p:txBody>
      </p:sp>
      <p:sp>
        <p:nvSpPr>
          <p:cNvPr id="586" name="Google Shape;586;p36"/>
          <p:cNvSpPr txBox="1"/>
          <p:nvPr/>
        </p:nvSpPr>
        <p:spPr>
          <a:xfrm>
            <a:off x="4940525" y="3238309"/>
            <a:ext cx="11581800" cy="12357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5900">
                <a:solidFill>
                  <a:srgbClr val="1FD9E2"/>
                </a:solidFill>
                <a:latin typeface="Poppins ExtraBold"/>
                <a:ea typeface="Poppins ExtraBold"/>
                <a:cs typeface="Poppins ExtraBold"/>
                <a:sym typeface="Poppins ExtraBold"/>
              </a:rPr>
              <a:t>Registro y Honorabilidad</a:t>
            </a:r>
            <a:endParaRPr sz="5900">
              <a:solidFill>
                <a:srgbClr val="1FD9E2"/>
              </a:solidFill>
              <a:latin typeface="Poppins ExtraBold"/>
              <a:ea typeface="Poppins ExtraBold"/>
              <a:cs typeface="Poppins ExtraBold"/>
              <a:sym typeface="Poppins ExtraBold"/>
            </a:endParaRPr>
          </a:p>
        </p:txBody>
      </p:sp>
      <p:sp>
        <p:nvSpPr>
          <p:cNvPr id="587" name="Google Shape;587;p36"/>
          <p:cNvSpPr/>
          <p:nvPr/>
        </p:nvSpPr>
        <p:spPr>
          <a:xfrm>
            <a:off x="15402075" y="8138814"/>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36"/>
          <p:cNvSpPr txBox="1"/>
          <p:nvPr/>
        </p:nvSpPr>
        <p:spPr>
          <a:xfrm>
            <a:off x="5916825" y="5580952"/>
            <a:ext cx="10605300" cy="2363400"/>
          </a:xfrm>
          <a:prstGeom prst="rect">
            <a:avLst/>
          </a:prstGeom>
          <a:noFill/>
          <a:ln>
            <a:noFill/>
          </a:ln>
        </p:spPr>
        <p:txBody>
          <a:bodyPr spcFirstLastPara="1" wrap="square" lIns="182850" tIns="182850" rIns="182850" bIns="182850" anchor="t" anchorCtr="0">
            <a:noAutofit/>
          </a:bodyPr>
          <a:lstStyle/>
          <a:p>
            <a:pPr>
              <a:lnSpc>
                <a:spcPct val="115000"/>
              </a:lnSpc>
              <a:buClr>
                <a:schemeClr val="dk1"/>
              </a:buClr>
              <a:buSzPts val="1100"/>
            </a:pPr>
            <a:r>
              <a:rPr lang="es" sz="1600" dirty="0">
                <a:solidFill>
                  <a:schemeClr val="lt1"/>
                </a:solidFill>
                <a:latin typeface="Poppins Light"/>
                <a:ea typeface="Poppins Light"/>
                <a:cs typeface="Poppins Light"/>
                <a:sym typeface="Poppins Light"/>
              </a:rPr>
              <a:t>Si un Cliente de IFX, cuyo origen y registro fue gracias a la actividad del CANAL, decide comunicarse con IFX Networks para solicitar un servicio adicional, IFX no estará obligado a compensar al CANAL por dicha oportunidad. Para reconocerle una nueva oportunidad al CANAL, es responsabilidad del CANAL anunciar y registrar cada oportunidad con IFX previo a que el mismo cliente la solicite a IFX.</a:t>
            </a:r>
            <a:endParaRPr lang="es" sz="1600" dirty="0">
              <a:solidFill>
                <a:schemeClr val="lt1"/>
              </a:solidFill>
              <a:latin typeface="Poppins Light"/>
              <a:ea typeface="Poppins Light"/>
              <a:cs typeface="Poppins Light"/>
            </a:endParaRPr>
          </a:p>
          <a:p>
            <a:pPr marL="0" lvl="0" indent="0" algn="l" rtl="0">
              <a:lnSpc>
                <a:spcPct val="115000"/>
              </a:lnSpc>
              <a:spcBef>
                <a:spcPts val="1000"/>
              </a:spcBef>
              <a:spcAft>
                <a:spcPts val="1000"/>
              </a:spcAft>
              <a:buNone/>
            </a:pPr>
            <a:r>
              <a:rPr lang="es" sz="1600" dirty="0">
                <a:solidFill>
                  <a:schemeClr val="lt1"/>
                </a:solidFill>
                <a:latin typeface="Poppins Light"/>
                <a:ea typeface="Poppins Light"/>
                <a:cs typeface="Poppins Light"/>
                <a:sym typeface="Poppins Light"/>
              </a:rPr>
              <a:t>En caso de que más de un CANAL registre la misma oportunidad ante IFX, y esta oportunidad esté libre de registro, se le dará privilegio de registro a quien la haya registrado primero.</a:t>
            </a:r>
            <a:endParaRPr sz="1600" dirty="0">
              <a:solidFill>
                <a:schemeClr val="lt1"/>
              </a:solidFill>
              <a:latin typeface="Poppins Light"/>
              <a:ea typeface="Poppins Light"/>
              <a:cs typeface="Poppins Light"/>
              <a:sym typeface="Poppins Light"/>
            </a:endParaRPr>
          </a:p>
        </p:txBody>
      </p:sp>
      <p:pic>
        <p:nvPicPr>
          <p:cNvPr id="589" name="Google Shape;589;p36" title="Empresario 7.png"/>
          <p:cNvPicPr preferRelativeResize="0"/>
          <p:nvPr/>
        </p:nvPicPr>
        <p:blipFill rotWithShape="1">
          <a:blip r:embed="rId4">
            <a:alphaModFix/>
          </a:blip>
          <a:srcRect l="9557" t="3855" r="15832"/>
          <a:stretch/>
        </p:blipFill>
        <p:spPr>
          <a:xfrm>
            <a:off x="0" y="802175"/>
            <a:ext cx="5721576" cy="9484826"/>
          </a:xfrm>
          <a:prstGeom prst="rect">
            <a:avLst/>
          </a:prstGeom>
          <a:noFill/>
          <a:ln>
            <a:noFill/>
          </a:ln>
        </p:spPr>
      </p:pic>
      <p:pic>
        <p:nvPicPr>
          <p:cNvPr id="590" name="Google Shape;590;p36" title="13.png"/>
          <p:cNvPicPr preferRelativeResize="0"/>
          <p:nvPr/>
        </p:nvPicPr>
        <p:blipFill>
          <a:blip r:embed="rId5">
            <a:alphaModFix/>
          </a:blip>
          <a:stretch>
            <a:fillRect/>
          </a:stretch>
        </p:blipFill>
        <p:spPr>
          <a:xfrm>
            <a:off x="15591794" y="8475934"/>
            <a:ext cx="740762" cy="466534"/>
          </a:xfrm>
          <a:prstGeom prst="rect">
            <a:avLst/>
          </a:prstGeom>
          <a:noFill/>
          <a:ln>
            <a:noFill/>
          </a:ln>
        </p:spPr>
      </p:pic>
      <p:pic>
        <p:nvPicPr>
          <p:cNvPr id="591" name="Google Shape;591;p36"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
        <p:nvSpPr>
          <p:cNvPr id="596" name="Google Shape;596;p37"/>
          <p:cNvSpPr/>
          <p:nvPr/>
        </p:nvSpPr>
        <p:spPr>
          <a:xfrm>
            <a:off x="903300" y="2364225"/>
            <a:ext cx="16481700" cy="67827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7" name="Google Shape;597;p37"/>
          <p:cNvSpPr txBox="1"/>
          <p:nvPr/>
        </p:nvSpPr>
        <p:spPr>
          <a:xfrm>
            <a:off x="5916825" y="3977659"/>
            <a:ext cx="10605300" cy="1027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2100" b="1">
                <a:solidFill>
                  <a:schemeClr val="lt1"/>
                </a:solidFill>
                <a:latin typeface="Poppins"/>
                <a:ea typeface="Poppins"/>
                <a:cs typeface="Poppins"/>
                <a:sym typeface="Poppins"/>
              </a:rPr>
              <a:t>El CANAL debe seguir las siguientes políticas de registro para honrarse las comisiones sobre las oportunidades anunciadas:</a:t>
            </a:r>
            <a:endParaRPr sz="2100" b="1">
              <a:solidFill>
                <a:schemeClr val="lt1"/>
              </a:solidFill>
              <a:latin typeface="Poppins"/>
              <a:ea typeface="Poppins"/>
              <a:cs typeface="Poppins"/>
              <a:sym typeface="Poppins"/>
            </a:endParaRPr>
          </a:p>
        </p:txBody>
      </p:sp>
      <p:sp>
        <p:nvSpPr>
          <p:cNvPr id="598" name="Google Shape;598;p37"/>
          <p:cNvSpPr txBox="1"/>
          <p:nvPr/>
        </p:nvSpPr>
        <p:spPr>
          <a:xfrm>
            <a:off x="4940525" y="2642259"/>
            <a:ext cx="11581800" cy="12357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5900">
                <a:solidFill>
                  <a:srgbClr val="1FD9E2"/>
                </a:solidFill>
                <a:latin typeface="Poppins ExtraBold"/>
                <a:ea typeface="Poppins ExtraBold"/>
                <a:cs typeface="Poppins ExtraBold"/>
                <a:sym typeface="Poppins ExtraBold"/>
              </a:rPr>
              <a:t>Registro y Honorabilidad</a:t>
            </a:r>
            <a:endParaRPr sz="5900">
              <a:solidFill>
                <a:srgbClr val="1FD9E2"/>
              </a:solidFill>
              <a:latin typeface="Poppins ExtraBold"/>
              <a:ea typeface="Poppins ExtraBold"/>
              <a:cs typeface="Poppins ExtraBold"/>
              <a:sym typeface="Poppins ExtraBold"/>
            </a:endParaRPr>
          </a:p>
        </p:txBody>
      </p:sp>
      <p:sp>
        <p:nvSpPr>
          <p:cNvPr id="599" name="Google Shape;599;p37"/>
          <p:cNvSpPr/>
          <p:nvPr/>
        </p:nvSpPr>
        <p:spPr>
          <a:xfrm>
            <a:off x="15402075" y="8580714"/>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0" name="Google Shape;600;p37"/>
          <p:cNvSpPr txBox="1"/>
          <p:nvPr/>
        </p:nvSpPr>
        <p:spPr>
          <a:xfrm>
            <a:off x="5916825" y="4984906"/>
            <a:ext cx="10605300" cy="36687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Clr>
                <a:schemeClr val="dk1"/>
              </a:buClr>
              <a:buSzPts val="1100"/>
              <a:buFont typeface="Arial"/>
              <a:buNone/>
            </a:pPr>
            <a:r>
              <a:rPr lang="es" sz="1600" dirty="0">
                <a:solidFill>
                  <a:schemeClr val="lt1"/>
                </a:solidFill>
                <a:latin typeface="Poppins Light"/>
                <a:ea typeface="Poppins Light"/>
                <a:cs typeface="Poppins Light"/>
                <a:sym typeface="Poppins Light"/>
              </a:rPr>
              <a:t>El CANAL debe registrar cada oportunidad de ventas con el ejecutivo de IFX que le atiende. El ejecutivo procederá a investigar por CRM si la oportunidad ya existe y avisará al CANAL si está libre de registro. En caso de que no esté registrada, la oportunidad se le honrara al CANAL y se le mantendrá en pipeline por un periodo de 90 días calendario. En caso de que la oportunidad no se le evidencie evolución, tracción o progreso, se liberara del pipeline y podrá ser trabajada por IFX de forma directa.  Si el CANAL evidencia que dicha oportunidad sigue abierta, se le seguirá extendiendo el registro de dicha oportunidad por términos de 30 días renovables bajo las mismas condiciones. Si la oportunidad llega a tener un periodo de vida de 180 días sin cierre, se dará por cerrada y será liberada del pipeline.</a:t>
            </a:r>
            <a:endParaRPr sz="1600" dirty="0">
              <a:solidFill>
                <a:schemeClr val="lt1"/>
              </a:solidFill>
              <a:latin typeface="Poppins Light"/>
              <a:ea typeface="Poppins Light"/>
              <a:cs typeface="Poppins Light"/>
              <a:sym typeface="Poppins Light"/>
            </a:endParaRPr>
          </a:p>
          <a:p>
            <a:pPr>
              <a:lnSpc>
                <a:spcPct val="115000"/>
              </a:lnSpc>
              <a:spcBef>
                <a:spcPts val="1000"/>
              </a:spcBef>
              <a:spcAft>
                <a:spcPts val="1000"/>
              </a:spcAft>
            </a:pPr>
            <a:r>
              <a:rPr lang="es" sz="1600" dirty="0">
                <a:solidFill>
                  <a:schemeClr val="lt1"/>
                </a:solidFill>
                <a:latin typeface="Poppins Light"/>
                <a:ea typeface="Poppins Light"/>
                <a:cs typeface="Poppins Light"/>
                <a:sym typeface="Poppins Light"/>
              </a:rPr>
              <a:t>En casos donde IFX ya tenga registrada una oportunidad que simultáneamente se solicite registrar por el CANAL, IFX es libre de determinar si la ejecuta internamente o le da posibilidad al CANAL de que participe de la misma.</a:t>
            </a:r>
            <a:endParaRPr sz="1600" dirty="0">
              <a:solidFill>
                <a:schemeClr val="lt1"/>
              </a:solidFill>
              <a:latin typeface="Poppins Light"/>
              <a:ea typeface="Poppins Light"/>
              <a:cs typeface="Poppins Light"/>
              <a:sym typeface="Poppins Light"/>
            </a:endParaRPr>
          </a:p>
        </p:txBody>
      </p:sp>
      <p:pic>
        <p:nvPicPr>
          <p:cNvPr id="601" name="Google Shape;601;p37" title="Empresario 7.png"/>
          <p:cNvPicPr preferRelativeResize="0"/>
          <p:nvPr/>
        </p:nvPicPr>
        <p:blipFill rotWithShape="1">
          <a:blip r:embed="rId4">
            <a:alphaModFix/>
          </a:blip>
          <a:srcRect l="9557" t="3855" r="15832"/>
          <a:stretch/>
        </p:blipFill>
        <p:spPr>
          <a:xfrm>
            <a:off x="0" y="802175"/>
            <a:ext cx="5721576" cy="9484826"/>
          </a:xfrm>
          <a:prstGeom prst="rect">
            <a:avLst/>
          </a:prstGeom>
          <a:noFill/>
          <a:ln>
            <a:noFill/>
          </a:ln>
        </p:spPr>
      </p:pic>
      <p:pic>
        <p:nvPicPr>
          <p:cNvPr id="602" name="Google Shape;602;p37" title="13.png"/>
          <p:cNvPicPr preferRelativeResize="0"/>
          <p:nvPr/>
        </p:nvPicPr>
        <p:blipFill>
          <a:blip r:embed="rId5">
            <a:alphaModFix/>
          </a:blip>
          <a:stretch>
            <a:fillRect/>
          </a:stretch>
        </p:blipFill>
        <p:spPr>
          <a:xfrm>
            <a:off x="15591794" y="8917836"/>
            <a:ext cx="740762" cy="466534"/>
          </a:xfrm>
          <a:prstGeom prst="rect">
            <a:avLst/>
          </a:prstGeom>
          <a:noFill/>
          <a:ln>
            <a:noFill/>
          </a:ln>
        </p:spPr>
      </p:pic>
      <p:pic>
        <p:nvPicPr>
          <p:cNvPr id="603" name="Google Shape;603;p37"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7"/>
        <p:cNvGrpSpPr/>
        <p:nvPr/>
      </p:nvGrpSpPr>
      <p:grpSpPr>
        <a:xfrm>
          <a:off x="0" y="0"/>
          <a:ext cx="0" cy="0"/>
          <a:chOff x="0" y="0"/>
          <a:chExt cx="0" cy="0"/>
        </a:xfrm>
      </p:grpSpPr>
      <p:sp>
        <p:nvSpPr>
          <p:cNvPr id="608" name="Google Shape;608;p38"/>
          <p:cNvSpPr/>
          <p:nvPr/>
        </p:nvSpPr>
        <p:spPr>
          <a:xfrm>
            <a:off x="903300" y="2456734"/>
            <a:ext cx="16481700" cy="65154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9" name="Google Shape;609;p38"/>
          <p:cNvSpPr txBox="1"/>
          <p:nvPr/>
        </p:nvSpPr>
        <p:spPr>
          <a:xfrm>
            <a:off x="8125875" y="4296260"/>
            <a:ext cx="8396400" cy="17769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2100" b="1">
                <a:solidFill>
                  <a:schemeClr val="lt1"/>
                </a:solidFill>
                <a:latin typeface="Poppins"/>
                <a:ea typeface="Poppins"/>
                <a:cs typeface="Poppins"/>
                <a:sym typeface="Poppins"/>
              </a:rPr>
              <a:t>Canales Directos al considerarse clientes directos de IFX, deben seguir los procesos y protocolos de documentación tradicional solicitada a cualquier cliente para poderse darse de alta. </a:t>
            </a:r>
            <a:endParaRPr sz="1600">
              <a:solidFill>
                <a:schemeClr val="lt1"/>
              </a:solidFill>
              <a:latin typeface="Poppins Light"/>
              <a:ea typeface="Poppins Light"/>
              <a:cs typeface="Poppins Light"/>
              <a:sym typeface="Poppins Light"/>
            </a:endParaRPr>
          </a:p>
        </p:txBody>
      </p:sp>
      <p:sp>
        <p:nvSpPr>
          <p:cNvPr id="610" name="Google Shape;610;p38"/>
          <p:cNvSpPr txBox="1"/>
          <p:nvPr/>
        </p:nvSpPr>
        <p:spPr>
          <a:xfrm>
            <a:off x="6510618" y="1101904"/>
            <a:ext cx="9998100" cy="1561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8400">
                <a:solidFill>
                  <a:srgbClr val="1FD9E2"/>
                </a:solidFill>
                <a:latin typeface="Poppins ExtraBold"/>
                <a:ea typeface="Poppins ExtraBold"/>
                <a:cs typeface="Poppins ExtraBold"/>
                <a:sym typeface="Poppins ExtraBold"/>
              </a:rPr>
              <a:t>Altas como canal</a:t>
            </a:r>
            <a:endParaRPr sz="8400">
              <a:solidFill>
                <a:srgbClr val="1FD9E2"/>
              </a:solidFill>
              <a:latin typeface="Poppins ExtraBold"/>
              <a:ea typeface="Poppins ExtraBold"/>
              <a:cs typeface="Poppins ExtraBold"/>
              <a:sym typeface="Poppins ExtraBold"/>
            </a:endParaRPr>
          </a:p>
        </p:txBody>
      </p:sp>
      <p:sp>
        <p:nvSpPr>
          <p:cNvPr id="611" name="Google Shape;611;p38"/>
          <p:cNvSpPr/>
          <p:nvPr/>
        </p:nvSpPr>
        <p:spPr>
          <a:xfrm>
            <a:off x="15402075" y="8406021"/>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2" name="Google Shape;612;p38"/>
          <p:cNvSpPr txBox="1"/>
          <p:nvPr/>
        </p:nvSpPr>
        <p:spPr>
          <a:xfrm>
            <a:off x="8125875" y="5961059"/>
            <a:ext cx="8396400" cy="24861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1600">
                <a:solidFill>
                  <a:schemeClr val="lt1"/>
                </a:solidFill>
                <a:latin typeface="Poppins Light"/>
                <a:ea typeface="Poppins Light"/>
                <a:cs typeface="Poppins Light"/>
                <a:sym typeface="Poppins Light"/>
              </a:rPr>
              <a:t>Los documentos que debe diligenciar el Canal Directo son el MSA y el Anexo Comercial por si desea aplicar a cualquier oportunidad la alternativa indirecta.</a:t>
            </a:r>
            <a:endParaRPr sz="1600">
              <a:solidFill>
                <a:schemeClr val="lt1"/>
              </a:solidFill>
              <a:latin typeface="Poppins Light"/>
              <a:ea typeface="Poppins Light"/>
              <a:cs typeface="Poppins Light"/>
              <a:sym typeface="Poppins Light"/>
            </a:endParaRPr>
          </a:p>
          <a:p>
            <a:pPr marL="0" lvl="0" indent="0" algn="l" rtl="0">
              <a:lnSpc>
                <a:spcPct val="115000"/>
              </a:lnSpc>
              <a:spcBef>
                <a:spcPts val="1000"/>
              </a:spcBef>
              <a:spcAft>
                <a:spcPts val="0"/>
              </a:spcAft>
              <a:buNone/>
            </a:pPr>
            <a:r>
              <a:rPr lang="es" sz="1600">
                <a:solidFill>
                  <a:schemeClr val="lt1"/>
                </a:solidFill>
                <a:latin typeface="Poppins Light"/>
                <a:ea typeface="Poppins Light"/>
                <a:cs typeface="Poppins Light"/>
                <a:sym typeface="Poppins Light"/>
              </a:rPr>
              <a:t>Canales Indirectos deben presentar su información constitutiva, identificación y firmar el Anexo Comercial, el cual le permitirá tener visibilidad de los acuerdos de compensación y honorabilidad de oportunidades.</a:t>
            </a:r>
            <a:endParaRPr sz="1600">
              <a:solidFill>
                <a:schemeClr val="lt1"/>
              </a:solidFill>
              <a:latin typeface="Poppins Light"/>
              <a:ea typeface="Poppins Light"/>
              <a:cs typeface="Poppins Light"/>
              <a:sym typeface="Poppins Light"/>
            </a:endParaRPr>
          </a:p>
          <a:p>
            <a:pPr marL="0" lvl="0" indent="0" algn="l" rtl="0">
              <a:lnSpc>
                <a:spcPct val="115000"/>
              </a:lnSpc>
              <a:spcBef>
                <a:spcPts val="1000"/>
              </a:spcBef>
              <a:spcAft>
                <a:spcPts val="1000"/>
              </a:spcAft>
              <a:buNone/>
            </a:pPr>
            <a:r>
              <a:rPr lang="es" sz="1600">
                <a:solidFill>
                  <a:schemeClr val="lt1"/>
                </a:solidFill>
                <a:latin typeface="Poppins Light"/>
                <a:ea typeface="Poppins Light"/>
                <a:cs typeface="Poppins Light"/>
                <a:sym typeface="Poppins Light"/>
              </a:rPr>
              <a:t>El Canal directo debe regirse a las normas establecidas en el MSA de Canales referente a la no consanguinidad con ningún funcionario de IFX.</a:t>
            </a:r>
            <a:endParaRPr sz="1600">
              <a:solidFill>
                <a:schemeClr val="lt1"/>
              </a:solidFill>
              <a:latin typeface="Poppins Light"/>
              <a:ea typeface="Poppins Light"/>
              <a:cs typeface="Poppins Light"/>
              <a:sym typeface="Poppins Light"/>
            </a:endParaRPr>
          </a:p>
        </p:txBody>
      </p:sp>
      <p:pic>
        <p:nvPicPr>
          <p:cNvPr id="613" name="Google Shape;613;p38" title="Empresario 8.png"/>
          <p:cNvPicPr preferRelativeResize="0"/>
          <p:nvPr/>
        </p:nvPicPr>
        <p:blipFill>
          <a:blip r:embed="rId4">
            <a:alphaModFix/>
          </a:blip>
          <a:stretch>
            <a:fillRect/>
          </a:stretch>
        </p:blipFill>
        <p:spPr>
          <a:xfrm>
            <a:off x="0" y="809050"/>
            <a:ext cx="7367601" cy="9477924"/>
          </a:xfrm>
          <a:prstGeom prst="rect">
            <a:avLst/>
          </a:prstGeom>
          <a:noFill/>
          <a:ln>
            <a:noFill/>
          </a:ln>
        </p:spPr>
      </p:pic>
      <p:pic>
        <p:nvPicPr>
          <p:cNvPr id="614" name="Google Shape;614;p38" title="14.png"/>
          <p:cNvPicPr preferRelativeResize="0"/>
          <p:nvPr/>
        </p:nvPicPr>
        <p:blipFill>
          <a:blip r:embed="rId5">
            <a:alphaModFix/>
          </a:blip>
          <a:stretch>
            <a:fillRect/>
          </a:stretch>
        </p:blipFill>
        <p:spPr>
          <a:xfrm>
            <a:off x="15591797" y="8699651"/>
            <a:ext cx="740762" cy="532958"/>
          </a:xfrm>
          <a:prstGeom prst="rect">
            <a:avLst/>
          </a:prstGeom>
          <a:noFill/>
          <a:ln>
            <a:noFill/>
          </a:ln>
        </p:spPr>
      </p:pic>
      <p:pic>
        <p:nvPicPr>
          <p:cNvPr id="615" name="Google Shape;615;p38"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9"/>
        <p:cNvGrpSpPr/>
        <p:nvPr/>
      </p:nvGrpSpPr>
      <p:grpSpPr>
        <a:xfrm>
          <a:off x="0" y="0"/>
          <a:ext cx="0" cy="0"/>
          <a:chOff x="0" y="0"/>
          <a:chExt cx="0" cy="0"/>
        </a:xfrm>
      </p:grpSpPr>
      <p:sp>
        <p:nvSpPr>
          <p:cNvPr id="620" name="Google Shape;620;p39"/>
          <p:cNvSpPr/>
          <p:nvPr/>
        </p:nvSpPr>
        <p:spPr>
          <a:xfrm>
            <a:off x="903300" y="2549228"/>
            <a:ext cx="16481700" cy="63612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1" name="Google Shape;621;p39"/>
          <p:cNvSpPr txBox="1"/>
          <p:nvPr/>
        </p:nvSpPr>
        <p:spPr>
          <a:xfrm>
            <a:off x="8125875" y="4811033"/>
            <a:ext cx="8396400" cy="371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3200" b="1">
                <a:solidFill>
                  <a:schemeClr val="lt1"/>
                </a:solidFill>
                <a:latin typeface="Poppins"/>
                <a:ea typeface="Poppins"/>
                <a:cs typeface="Poppins"/>
                <a:sym typeface="Poppins"/>
              </a:rPr>
              <a:t>Los Canales tendrán acceso a IFX University bajo el módulo de Canales,</a:t>
            </a:r>
            <a:br>
              <a:rPr lang="es" sz="1800">
                <a:solidFill>
                  <a:schemeClr val="lt1"/>
                </a:solidFill>
                <a:latin typeface="Poppins Light"/>
                <a:ea typeface="Poppins Light"/>
                <a:cs typeface="Poppins Light"/>
                <a:sym typeface="Poppins Light"/>
              </a:rPr>
            </a:br>
            <a:r>
              <a:rPr lang="es" sz="1800">
                <a:solidFill>
                  <a:schemeClr val="lt1"/>
                </a:solidFill>
                <a:latin typeface="Poppins Light"/>
                <a:ea typeface="Poppins Light"/>
                <a:cs typeface="Poppins Light"/>
                <a:sym typeface="Poppins Light"/>
              </a:rPr>
              <a:t>donde podrán seguir el proceso de capacitación y dónde deben mantener a su equipo capacitado anualmente para mantenerse actualizado con el portafolio de soluciones de IFX.</a:t>
            </a:r>
            <a:endParaRPr sz="1800">
              <a:solidFill>
                <a:schemeClr val="lt1"/>
              </a:solidFill>
              <a:latin typeface="Poppins Light"/>
              <a:ea typeface="Poppins Light"/>
              <a:cs typeface="Poppins Light"/>
              <a:sym typeface="Poppins Light"/>
            </a:endParaRPr>
          </a:p>
          <a:p>
            <a:pPr marL="0" lvl="0" indent="0" algn="l" rtl="0">
              <a:lnSpc>
                <a:spcPct val="115000"/>
              </a:lnSpc>
              <a:spcBef>
                <a:spcPts val="0"/>
              </a:spcBef>
              <a:spcAft>
                <a:spcPts val="0"/>
              </a:spcAft>
              <a:buNone/>
            </a:pPr>
            <a:endParaRPr sz="1800">
              <a:solidFill>
                <a:schemeClr val="lt1"/>
              </a:solidFill>
              <a:latin typeface="Poppins Light"/>
              <a:ea typeface="Poppins Light"/>
              <a:cs typeface="Poppins Light"/>
              <a:sym typeface="Poppins Light"/>
            </a:endParaRPr>
          </a:p>
          <a:p>
            <a:pPr marL="0" lvl="0" indent="0" algn="l" rtl="0">
              <a:lnSpc>
                <a:spcPct val="115000"/>
              </a:lnSpc>
              <a:spcBef>
                <a:spcPts val="0"/>
              </a:spcBef>
              <a:spcAft>
                <a:spcPts val="0"/>
              </a:spcAft>
              <a:buNone/>
            </a:pPr>
            <a:r>
              <a:rPr lang="es" sz="1800">
                <a:solidFill>
                  <a:schemeClr val="lt1"/>
                </a:solidFill>
                <a:latin typeface="Poppins Light"/>
                <a:ea typeface="Poppins Light"/>
                <a:cs typeface="Poppins Light"/>
                <a:sym typeface="Poppins Light"/>
              </a:rPr>
              <a:t>El área de ‘Knowledge’, parte del equipo de People, coordinará el registro y acceso de todos los funcionarios asociados a cada canal para poder acceder al módulo de Canales.</a:t>
            </a:r>
            <a:endParaRPr sz="1800">
              <a:solidFill>
                <a:schemeClr val="lt1"/>
              </a:solidFill>
              <a:latin typeface="Poppins Light"/>
              <a:ea typeface="Poppins Light"/>
              <a:cs typeface="Poppins Light"/>
              <a:sym typeface="Poppins Light"/>
            </a:endParaRPr>
          </a:p>
        </p:txBody>
      </p:sp>
      <p:sp>
        <p:nvSpPr>
          <p:cNvPr id="622" name="Google Shape;622;p39"/>
          <p:cNvSpPr txBox="1"/>
          <p:nvPr/>
        </p:nvSpPr>
        <p:spPr>
          <a:xfrm>
            <a:off x="6524225" y="3012233"/>
            <a:ext cx="9998100" cy="179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9000">
                <a:solidFill>
                  <a:srgbClr val="1FD9E2"/>
                </a:solidFill>
                <a:latin typeface="Poppins ExtraBold"/>
                <a:ea typeface="Poppins ExtraBold"/>
                <a:cs typeface="Poppins ExtraBold"/>
                <a:sym typeface="Poppins ExtraBold"/>
              </a:rPr>
              <a:t>Capacitaciones</a:t>
            </a:r>
            <a:endParaRPr sz="9000">
              <a:solidFill>
                <a:srgbClr val="1FD9E2"/>
              </a:solidFill>
              <a:latin typeface="Poppins ExtraBold"/>
              <a:ea typeface="Poppins ExtraBold"/>
              <a:cs typeface="Poppins ExtraBold"/>
              <a:sym typeface="Poppins ExtraBold"/>
            </a:endParaRPr>
          </a:p>
        </p:txBody>
      </p:sp>
      <p:sp>
        <p:nvSpPr>
          <p:cNvPr id="623" name="Google Shape;623;p39"/>
          <p:cNvSpPr/>
          <p:nvPr/>
        </p:nvSpPr>
        <p:spPr>
          <a:xfrm>
            <a:off x="15402075" y="8355554"/>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4" name="Google Shape;624;p39" title="Empresario 6.png"/>
          <p:cNvPicPr preferRelativeResize="0"/>
          <p:nvPr/>
        </p:nvPicPr>
        <p:blipFill rotWithShape="1">
          <a:blip r:embed="rId4">
            <a:alphaModFix/>
          </a:blip>
          <a:srcRect l="1295" t="3288" r="4105"/>
          <a:stretch/>
        </p:blipFill>
        <p:spPr>
          <a:xfrm>
            <a:off x="0" y="678875"/>
            <a:ext cx="6975326" cy="9608125"/>
          </a:xfrm>
          <a:prstGeom prst="rect">
            <a:avLst/>
          </a:prstGeom>
          <a:noFill/>
          <a:ln>
            <a:noFill/>
          </a:ln>
        </p:spPr>
      </p:pic>
      <p:pic>
        <p:nvPicPr>
          <p:cNvPr id="625" name="Google Shape;625;p39" title="15.png"/>
          <p:cNvPicPr preferRelativeResize="0"/>
          <p:nvPr/>
        </p:nvPicPr>
        <p:blipFill>
          <a:blip r:embed="rId5">
            <a:alphaModFix/>
          </a:blip>
          <a:stretch>
            <a:fillRect/>
          </a:stretch>
        </p:blipFill>
        <p:spPr>
          <a:xfrm>
            <a:off x="15602077" y="8670740"/>
            <a:ext cx="740762" cy="592582"/>
          </a:xfrm>
          <a:prstGeom prst="rect">
            <a:avLst/>
          </a:prstGeom>
          <a:noFill/>
          <a:ln>
            <a:noFill/>
          </a:ln>
        </p:spPr>
      </p:pic>
      <p:pic>
        <p:nvPicPr>
          <p:cNvPr id="626" name="Google Shape;626;p39"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31" name="Google Shape;631;p40"/>
          <p:cNvSpPr/>
          <p:nvPr/>
        </p:nvSpPr>
        <p:spPr>
          <a:xfrm>
            <a:off x="903300" y="2682825"/>
            <a:ext cx="16481700" cy="5251500"/>
          </a:xfrm>
          <a:prstGeom prst="roundRect">
            <a:avLst>
              <a:gd name="adj" fmla="val 6289"/>
            </a:avLst>
          </a:prstGeom>
          <a:noFill/>
          <a:ln w="19050" cap="flat" cmpd="sng">
            <a:solidFill>
              <a:srgbClr val="1FD9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2" name="Google Shape;632;p40"/>
          <p:cNvSpPr txBox="1"/>
          <p:nvPr/>
        </p:nvSpPr>
        <p:spPr>
          <a:xfrm>
            <a:off x="8125875" y="4770300"/>
            <a:ext cx="8396400" cy="27015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3200" b="1">
                <a:solidFill>
                  <a:schemeClr val="lt1"/>
                </a:solidFill>
                <a:latin typeface="Poppins"/>
                <a:ea typeface="Poppins"/>
                <a:cs typeface="Poppins"/>
                <a:sym typeface="Poppins"/>
              </a:rPr>
              <a:t>El comercial a cargo deberá mantener actualizado el forecast de cada canal</a:t>
            </a:r>
            <a:r>
              <a:rPr lang="es" sz="3200">
                <a:solidFill>
                  <a:schemeClr val="lt1"/>
                </a:solidFill>
                <a:latin typeface="Poppins Light"/>
                <a:ea typeface="Poppins Light"/>
                <a:cs typeface="Poppins Light"/>
                <a:sym typeface="Poppins Light"/>
              </a:rPr>
              <a:t> </a:t>
            </a:r>
            <a:r>
              <a:rPr lang="es" sz="2300">
                <a:solidFill>
                  <a:schemeClr val="lt1"/>
                </a:solidFill>
                <a:latin typeface="Poppins Light"/>
                <a:ea typeface="Poppins Light"/>
                <a:cs typeface="Poppins Light"/>
                <a:sym typeface="Poppins Light"/>
              </a:rPr>
              <a:t>para efecto de poder proyectar ante su Gerencia Comercial las oportunidades en construcción, negociación y previstas para cierre.</a:t>
            </a:r>
            <a:endParaRPr sz="2300">
              <a:solidFill>
                <a:schemeClr val="lt1"/>
              </a:solidFill>
              <a:latin typeface="Poppins Light"/>
              <a:ea typeface="Poppins Light"/>
              <a:cs typeface="Poppins Light"/>
              <a:sym typeface="Poppins Light"/>
            </a:endParaRPr>
          </a:p>
        </p:txBody>
      </p:sp>
      <p:sp>
        <p:nvSpPr>
          <p:cNvPr id="633" name="Google Shape;633;p40"/>
          <p:cNvSpPr txBox="1"/>
          <p:nvPr/>
        </p:nvSpPr>
        <p:spPr>
          <a:xfrm>
            <a:off x="6524213" y="2971500"/>
            <a:ext cx="6082200" cy="1798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s" sz="9600">
                <a:solidFill>
                  <a:srgbClr val="1FD9E2"/>
                </a:solidFill>
                <a:latin typeface="Poppins ExtraBold"/>
                <a:ea typeface="Poppins ExtraBold"/>
                <a:cs typeface="Poppins ExtraBold"/>
                <a:sym typeface="Poppins ExtraBold"/>
              </a:rPr>
              <a:t>Forecast</a:t>
            </a:r>
            <a:endParaRPr sz="9600">
              <a:solidFill>
                <a:srgbClr val="1FD9E2"/>
              </a:solidFill>
              <a:latin typeface="Poppins ExtraBold"/>
              <a:ea typeface="Poppins ExtraBold"/>
              <a:cs typeface="Poppins ExtraBold"/>
              <a:sym typeface="Poppins ExtraBold"/>
            </a:endParaRPr>
          </a:p>
        </p:txBody>
      </p:sp>
      <p:pic>
        <p:nvPicPr>
          <p:cNvPr id="634" name="Google Shape;634;p40" title="Empresario 5.png"/>
          <p:cNvPicPr preferRelativeResize="0"/>
          <p:nvPr/>
        </p:nvPicPr>
        <p:blipFill rotWithShape="1">
          <a:blip r:embed="rId4">
            <a:alphaModFix/>
          </a:blip>
          <a:srcRect l="13755" r="2471"/>
          <a:stretch/>
        </p:blipFill>
        <p:spPr>
          <a:xfrm>
            <a:off x="0" y="475925"/>
            <a:ext cx="7653601" cy="9811099"/>
          </a:xfrm>
          <a:prstGeom prst="rect">
            <a:avLst/>
          </a:prstGeom>
          <a:noFill/>
          <a:ln>
            <a:noFill/>
          </a:ln>
        </p:spPr>
      </p:pic>
      <p:sp>
        <p:nvSpPr>
          <p:cNvPr id="635" name="Google Shape;635;p40"/>
          <p:cNvSpPr/>
          <p:nvPr/>
        </p:nvSpPr>
        <p:spPr>
          <a:xfrm>
            <a:off x="15402075" y="7369000"/>
            <a:ext cx="1120200" cy="1120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6" name="Google Shape;636;p40" title="16.png"/>
          <p:cNvPicPr preferRelativeResize="0"/>
          <p:nvPr/>
        </p:nvPicPr>
        <p:blipFill>
          <a:blip r:embed="rId5">
            <a:alphaModFix/>
          </a:blip>
          <a:stretch>
            <a:fillRect/>
          </a:stretch>
        </p:blipFill>
        <p:spPr>
          <a:xfrm>
            <a:off x="15591799" y="7558730"/>
            <a:ext cx="740762" cy="740753"/>
          </a:xfrm>
          <a:prstGeom prst="rect">
            <a:avLst/>
          </a:prstGeom>
          <a:noFill/>
          <a:ln>
            <a:noFill/>
          </a:ln>
        </p:spPr>
      </p:pic>
      <p:pic>
        <p:nvPicPr>
          <p:cNvPr id="637" name="Google Shape;637;p40" title="Logo bl.png"/>
          <p:cNvPicPr preferRelativeResize="0"/>
          <p:nvPr/>
        </p:nvPicPr>
        <p:blipFill rotWithShape="1">
          <a:blip r:embed="rId6">
            <a:alphaModFix/>
          </a:blip>
          <a:srcRect/>
          <a:stretch/>
        </p:blipFill>
        <p:spPr>
          <a:xfrm>
            <a:off x="16663019" y="573022"/>
            <a:ext cx="1056528" cy="10623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1"/>
        <p:cNvGrpSpPr/>
        <p:nvPr/>
      </p:nvGrpSpPr>
      <p:grpSpPr>
        <a:xfrm>
          <a:off x="0" y="0"/>
          <a:ext cx="0" cy="0"/>
          <a:chOff x="0" y="0"/>
          <a:chExt cx="0" cy="0"/>
        </a:xfrm>
      </p:grpSpPr>
      <p:sp>
        <p:nvSpPr>
          <p:cNvPr id="642" name="Google Shape;642;p41"/>
          <p:cNvSpPr txBox="1"/>
          <p:nvPr/>
        </p:nvSpPr>
        <p:spPr>
          <a:xfrm>
            <a:off x="7355575" y="4907125"/>
            <a:ext cx="9218100" cy="17733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None/>
            </a:pPr>
            <a:r>
              <a:rPr lang="es" sz="9600">
                <a:solidFill>
                  <a:srgbClr val="1FD9E2"/>
                </a:solidFill>
                <a:latin typeface="Poppins ExtraBold"/>
                <a:ea typeface="Poppins ExtraBold"/>
                <a:cs typeface="Poppins ExtraBold"/>
                <a:sym typeface="Poppins ExtraBold"/>
              </a:rPr>
              <a:t>Somos IFX!</a:t>
            </a:r>
            <a:endParaRPr sz="9600">
              <a:solidFill>
                <a:srgbClr val="1FD9E2"/>
              </a:solidFill>
              <a:latin typeface="Poppins ExtraBold"/>
              <a:ea typeface="Poppins ExtraBold"/>
              <a:cs typeface="Poppins ExtraBold"/>
              <a:sym typeface="Poppins ExtraBold"/>
            </a:endParaRPr>
          </a:p>
        </p:txBody>
      </p:sp>
      <p:sp>
        <p:nvSpPr>
          <p:cNvPr id="643" name="Google Shape;643;p41"/>
          <p:cNvSpPr txBox="1"/>
          <p:nvPr/>
        </p:nvSpPr>
        <p:spPr>
          <a:xfrm>
            <a:off x="7355575" y="4265425"/>
            <a:ext cx="9218100" cy="9762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s" sz="4000">
                <a:solidFill>
                  <a:srgbClr val="FFFFFF"/>
                </a:solidFill>
                <a:latin typeface="Poppins Light"/>
                <a:ea typeface="Poppins Light"/>
                <a:cs typeface="Poppins Light"/>
                <a:sym typeface="Poppins Light"/>
              </a:rPr>
              <a:t>¡Somos Tu Partner</a:t>
            </a:r>
            <a:endParaRPr sz="4000">
              <a:solidFill>
                <a:srgbClr val="FFFFFF"/>
              </a:solidFill>
              <a:latin typeface="Poppins Light"/>
              <a:ea typeface="Poppins Light"/>
              <a:cs typeface="Poppins Light"/>
              <a:sym typeface="Poppins Light"/>
            </a:endParaRPr>
          </a:p>
        </p:txBody>
      </p:sp>
      <p:pic>
        <p:nvPicPr>
          <p:cNvPr id="644" name="Google Shape;644;p41" title="Logo bl.png"/>
          <p:cNvPicPr preferRelativeResize="0"/>
          <p:nvPr/>
        </p:nvPicPr>
        <p:blipFill rotWithShape="1">
          <a:blip r:embed="rId4">
            <a:alphaModFix/>
          </a:blip>
          <a:srcRect/>
          <a:stretch/>
        </p:blipFill>
        <p:spPr>
          <a:xfrm>
            <a:off x="15849425" y="902600"/>
            <a:ext cx="1535325" cy="1543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p:nvPr/>
        </p:nvSpPr>
        <p:spPr>
          <a:xfrm>
            <a:off x="1286328" y="6805392"/>
            <a:ext cx="11398800" cy="1800600"/>
          </a:xfrm>
          <a:prstGeom prst="roundRect">
            <a:avLst>
              <a:gd name="adj" fmla="val 10219"/>
            </a:avLst>
          </a:prstGeom>
          <a:noFill/>
          <a:ln w="25400" cap="flat" cmpd="sng">
            <a:solidFill>
              <a:srgbClr val="0033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 name="Google Shape;76;p17" descr="Patrón de fondo&#10;&#10;El contenido generado por IA puede ser incorrecto."/>
          <p:cNvPicPr preferRelativeResize="0"/>
          <p:nvPr/>
        </p:nvPicPr>
        <p:blipFill rotWithShape="1">
          <a:blip r:embed="rId3">
            <a:alphaModFix/>
          </a:blip>
          <a:srcRect r="66072"/>
          <a:stretch/>
        </p:blipFill>
        <p:spPr>
          <a:xfrm flipH="1">
            <a:off x="12083424" y="0"/>
            <a:ext cx="6204576" cy="10287000"/>
          </a:xfrm>
          <a:prstGeom prst="rect">
            <a:avLst/>
          </a:prstGeom>
          <a:noFill/>
          <a:ln>
            <a:noFill/>
          </a:ln>
        </p:spPr>
      </p:pic>
      <p:sp>
        <p:nvSpPr>
          <p:cNvPr id="77" name="Google Shape;77;p17"/>
          <p:cNvSpPr txBox="1"/>
          <p:nvPr/>
        </p:nvSpPr>
        <p:spPr>
          <a:xfrm>
            <a:off x="1286328" y="2411252"/>
            <a:ext cx="6628500" cy="10986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a:solidFill>
                  <a:srgbClr val="0033C9"/>
                </a:solidFill>
                <a:latin typeface="Poppins ExtraBold"/>
                <a:ea typeface="Poppins ExtraBold"/>
                <a:cs typeface="Poppins ExtraBold"/>
                <a:sym typeface="Poppins ExtraBold"/>
              </a:rPr>
              <a:t>¿Qué es un canal?</a:t>
            </a:r>
            <a:endParaRPr sz="5000" b="0" i="0" u="none" strike="noStrike" cap="none">
              <a:solidFill>
                <a:srgbClr val="0033C9"/>
              </a:solidFill>
              <a:latin typeface="Poppins ExtraBold"/>
              <a:ea typeface="Poppins ExtraBold"/>
              <a:cs typeface="Poppins ExtraBold"/>
              <a:sym typeface="Poppins ExtraBold"/>
            </a:endParaRPr>
          </a:p>
        </p:txBody>
      </p:sp>
      <p:sp>
        <p:nvSpPr>
          <p:cNvPr id="78" name="Google Shape;78;p17"/>
          <p:cNvSpPr txBox="1"/>
          <p:nvPr/>
        </p:nvSpPr>
        <p:spPr>
          <a:xfrm>
            <a:off x="1480716" y="3680023"/>
            <a:ext cx="82134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s" sz="2100" b="0" i="0" u="none" strike="noStrike" cap="none">
                <a:solidFill>
                  <a:srgbClr val="11153D"/>
                </a:solidFill>
                <a:latin typeface="Poppins Light"/>
                <a:ea typeface="Poppins Light"/>
                <a:cs typeface="Poppins Light"/>
                <a:sym typeface="Poppins Light"/>
              </a:rPr>
              <a:t>Los canales son empresas o ejecutivos dedicados a la </a:t>
            </a:r>
            <a:r>
              <a:rPr lang="es" sz="2100" b="1" i="0" u="none" strike="noStrike" cap="none">
                <a:solidFill>
                  <a:srgbClr val="11153D"/>
                </a:solidFill>
                <a:latin typeface="Poppins"/>
                <a:ea typeface="Poppins"/>
                <a:cs typeface="Poppins"/>
                <a:sym typeface="Poppins"/>
              </a:rPr>
              <a:t>integración de soluciones de tecnología</a:t>
            </a:r>
            <a:r>
              <a:rPr lang="es" sz="2100" b="0" i="0" u="none" strike="noStrike" cap="none">
                <a:solidFill>
                  <a:srgbClr val="11153D"/>
                </a:solidFill>
                <a:latin typeface="Poppins Light"/>
                <a:ea typeface="Poppins Light"/>
                <a:cs typeface="Poppins Light"/>
                <a:sym typeface="Poppins Light"/>
              </a:rPr>
              <a:t> acomodando por encima de las soluciones de infraestructura, valores agregados o servicios profesionales que hacen de la composición e integración de su solución, un resultado </a:t>
            </a:r>
            <a:r>
              <a:rPr lang="es" sz="2100" b="1" i="1" u="none" strike="noStrike" cap="none">
                <a:solidFill>
                  <a:srgbClr val="11153D"/>
                </a:solidFill>
                <a:latin typeface="Poppins Light"/>
                <a:ea typeface="Poppins Light"/>
                <a:cs typeface="Poppins Light"/>
                <a:sym typeface="Poppins Light"/>
              </a:rPr>
              <a:t>“llave en mano” </a:t>
            </a:r>
            <a:r>
              <a:rPr lang="es" sz="2100" b="0" i="0" u="none" strike="noStrike" cap="none">
                <a:solidFill>
                  <a:srgbClr val="11153D"/>
                </a:solidFill>
                <a:latin typeface="Poppins Light"/>
                <a:ea typeface="Poppins Light"/>
                <a:cs typeface="Poppins Light"/>
                <a:sym typeface="Poppins Light"/>
              </a:rPr>
              <a:t>que muchos clientes valoran para mantener en un solo punto de servicio todo lo relacionado con su necesidad. </a:t>
            </a:r>
            <a:endParaRPr sz="2100" b="0" i="0" u="none" strike="noStrike" cap="none">
              <a:solidFill>
                <a:srgbClr val="11153D"/>
              </a:solidFill>
              <a:latin typeface="Arial"/>
              <a:ea typeface="Arial"/>
              <a:cs typeface="Arial"/>
              <a:sym typeface="Arial"/>
            </a:endParaRPr>
          </a:p>
        </p:txBody>
      </p:sp>
      <p:sp>
        <p:nvSpPr>
          <p:cNvPr id="79" name="Google Shape;79;p17"/>
          <p:cNvSpPr/>
          <p:nvPr/>
        </p:nvSpPr>
        <p:spPr>
          <a:xfrm rot="5400000">
            <a:off x="215850" y="254050"/>
            <a:ext cx="825600" cy="1257300"/>
          </a:xfrm>
          <a:prstGeom prst="round2SameRect">
            <a:avLst>
              <a:gd name="adj1" fmla="val 16667"/>
              <a:gd name="adj2" fmla="val 0"/>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0" name="Google Shape;80;p17"/>
          <p:cNvGrpSpPr/>
          <p:nvPr/>
        </p:nvGrpSpPr>
        <p:grpSpPr>
          <a:xfrm>
            <a:off x="416987" y="576419"/>
            <a:ext cx="614672" cy="614522"/>
            <a:chOff x="9715211" y="2676621"/>
            <a:chExt cx="651067" cy="650908"/>
          </a:xfrm>
        </p:grpSpPr>
        <p:grpSp>
          <p:nvGrpSpPr>
            <p:cNvPr id="81" name="Google Shape;81;p17"/>
            <p:cNvGrpSpPr/>
            <p:nvPr/>
          </p:nvGrpSpPr>
          <p:grpSpPr>
            <a:xfrm>
              <a:off x="9715211" y="2676621"/>
              <a:ext cx="651067" cy="650908"/>
              <a:chOff x="9715211" y="2676621"/>
              <a:chExt cx="651067" cy="650908"/>
            </a:xfrm>
          </p:grpSpPr>
          <p:grpSp>
            <p:nvGrpSpPr>
              <p:cNvPr id="82" name="Google Shape;82;p17"/>
              <p:cNvGrpSpPr/>
              <p:nvPr/>
            </p:nvGrpSpPr>
            <p:grpSpPr>
              <a:xfrm>
                <a:off x="9715211" y="2676621"/>
                <a:ext cx="651067" cy="650908"/>
                <a:chOff x="9715211" y="2676621"/>
                <a:chExt cx="651067" cy="650908"/>
              </a:xfrm>
            </p:grpSpPr>
            <p:grpSp>
              <p:nvGrpSpPr>
                <p:cNvPr id="83" name="Google Shape;83;p17"/>
                <p:cNvGrpSpPr/>
                <p:nvPr/>
              </p:nvGrpSpPr>
              <p:grpSpPr>
                <a:xfrm>
                  <a:off x="9845992" y="2676621"/>
                  <a:ext cx="389504" cy="650908"/>
                  <a:chOff x="9845992" y="2676621"/>
                  <a:chExt cx="389504" cy="650908"/>
                </a:xfrm>
              </p:grpSpPr>
              <p:grpSp>
                <p:nvGrpSpPr>
                  <p:cNvPr id="84" name="Google Shape;84;p17"/>
                  <p:cNvGrpSpPr/>
                  <p:nvPr/>
                </p:nvGrpSpPr>
                <p:grpSpPr>
                  <a:xfrm>
                    <a:off x="9845992" y="2676621"/>
                    <a:ext cx="389504" cy="131569"/>
                    <a:chOff x="9845992" y="2676621"/>
                    <a:chExt cx="389504" cy="131569"/>
                  </a:xfrm>
                </p:grpSpPr>
                <p:sp>
                  <p:nvSpPr>
                    <p:cNvPr id="85" name="Google Shape;85;p17"/>
                    <p:cNvSpPr/>
                    <p:nvPr/>
                  </p:nvSpPr>
                  <p:spPr>
                    <a:xfrm>
                      <a:off x="9845992" y="2676621"/>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635" y="72884"/>
                            <a:pt x="36442" y="72884"/>
                          </a:cubicBezTo>
                          <a:close/>
                          <a:moveTo>
                            <a:pt x="36442" y="15460"/>
                          </a:moveTo>
                          <a:cubicBezTo>
                            <a:pt x="24926" y="15460"/>
                            <a:pt x="15618" y="24768"/>
                            <a:pt x="15618" y="36284"/>
                          </a:cubicBezTo>
                          <a:cubicBezTo>
                            <a:pt x="15618" y="47801"/>
                            <a:pt x="24926" y="57108"/>
                            <a:pt x="36442" y="57108"/>
                          </a:cubicBezTo>
                          <a:cubicBezTo>
                            <a:pt x="47958" y="57108"/>
                            <a:pt x="57266" y="47801"/>
                            <a:pt x="57266" y="36284"/>
                          </a:cubicBezTo>
                          <a:cubicBezTo>
                            <a:pt x="57266" y="24768"/>
                            <a:pt x="47958" y="15460"/>
                            <a:pt x="36442"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17"/>
                    <p:cNvSpPr/>
                    <p:nvPr/>
                  </p:nvSpPr>
                  <p:spPr>
                    <a:xfrm>
                      <a:off x="9903416" y="2705332"/>
                      <a:ext cx="76675" cy="102858"/>
                    </a:xfrm>
                    <a:custGeom>
                      <a:avLst/>
                      <a:gdLst/>
                      <a:ahLst/>
                      <a:cxnLst/>
                      <a:rect l="l" t="t" r="r" b="b"/>
                      <a:pathLst>
                        <a:path w="76675" h="102858" extrusionOk="0">
                          <a:moveTo>
                            <a:pt x="68940" y="102858"/>
                          </a:moveTo>
                          <a:cubicBezTo>
                            <a:pt x="64681" y="102858"/>
                            <a:pt x="61210" y="99387"/>
                            <a:pt x="61210" y="95128"/>
                          </a:cubicBezTo>
                          <a:lnTo>
                            <a:pt x="61210" y="22559"/>
                          </a:lnTo>
                          <a:cubicBezTo>
                            <a:pt x="61210" y="18615"/>
                            <a:pt x="58055" y="15460"/>
                            <a:pt x="54111" y="15460"/>
                          </a:cubicBezTo>
                          <a:lnTo>
                            <a:pt x="7730" y="15460"/>
                          </a:lnTo>
                          <a:cubicBezTo>
                            <a:pt x="3471" y="15460"/>
                            <a:pt x="0" y="11990"/>
                            <a:pt x="0" y="7730"/>
                          </a:cubicBezTo>
                          <a:cubicBezTo>
                            <a:pt x="0" y="3471"/>
                            <a:pt x="3471" y="0"/>
                            <a:pt x="7730" y="0"/>
                          </a:cubicBezTo>
                          <a:lnTo>
                            <a:pt x="54111" y="0"/>
                          </a:lnTo>
                          <a:cubicBezTo>
                            <a:pt x="66574" y="0"/>
                            <a:pt x="76670" y="10097"/>
                            <a:pt x="76670" y="22559"/>
                          </a:cubicBezTo>
                          <a:lnTo>
                            <a:pt x="76670" y="95128"/>
                          </a:lnTo>
                          <a:cubicBezTo>
                            <a:pt x="76828" y="99387"/>
                            <a:pt x="73357" y="102858"/>
                            <a:pt x="68940" y="1028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17"/>
                    <p:cNvSpPr/>
                    <p:nvPr/>
                  </p:nvSpPr>
                  <p:spPr>
                    <a:xfrm>
                      <a:off x="10162612" y="2676621"/>
                      <a:ext cx="72884" cy="72884"/>
                    </a:xfrm>
                    <a:custGeom>
                      <a:avLst/>
                      <a:gdLst/>
                      <a:ahLst/>
                      <a:cxnLst/>
                      <a:rect l="l" t="t" r="r" b="b"/>
                      <a:pathLst>
                        <a:path w="72884" h="72884" extrusionOk="0">
                          <a:moveTo>
                            <a:pt x="36442" y="72884"/>
                          </a:moveTo>
                          <a:cubicBezTo>
                            <a:pt x="16407" y="72884"/>
                            <a:pt x="0" y="56477"/>
                            <a:pt x="0" y="36442"/>
                          </a:cubicBezTo>
                          <a:cubicBezTo>
                            <a:pt x="0" y="16407"/>
                            <a:pt x="16249" y="0"/>
                            <a:pt x="36442" y="0"/>
                          </a:cubicBezTo>
                          <a:cubicBezTo>
                            <a:pt x="56477" y="0"/>
                            <a:pt x="72884" y="16407"/>
                            <a:pt x="72884" y="36442"/>
                          </a:cubicBezTo>
                          <a:cubicBezTo>
                            <a:pt x="72884" y="56477"/>
                            <a:pt x="56477" y="72884"/>
                            <a:pt x="36442" y="72884"/>
                          </a:cubicBezTo>
                          <a:close/>
                          <a:moveTo>
                            <a:pt x="36442" y="15460"/>
                          </a:moveTo>
                          <a:cubicBezTo>
                            <a:pt x="24926" y="15460"/>
                            <a:pt x="15618" y="24768"/>
                            <a:pt x="15618" y="36284"/>
                          </a:cubicBezTo>
                          <a:cubicBezTo>
                            <a:pt x="15618" y="47801"/>
                            <a:pt x="24926" y="57108"/>
                            <a:pt x="36442" y="57108"/>
                          </a:cubicBezTo>
                          <a:cubicBezTo>
                            <a:pt x="47958" y="57108"/>
                            <a:pt x="57266" y="47801"/>
                            <a:pt x="57266" y="36284"/>
                          </a:cubicBezTo>
                          <a:cubicBezTo>
                            <a:pt x="57266" y="24768"/>
                            <a:pt x="47958" y="15460"/>
                            <a:pt x="36442"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17"/>
                    <p:cNvSpPr/>
                    <p:nvPr/>
                  </p:nvSpPr>
                  <p:spPr>
                    <a:xfrm>
                      <a:off x="10101402" y="2705332"/>
                      <a:ext cx="76670" cy="102858"/>
                    </a:xfrm>
                    <a:custGeom>
                      <a:avLst/>
                      <a:gdLst/>
                      <a:ahLst/>
                      <a:cxnLst/>
                      <a:rect l="l" t="t" r="r" b="b"/>
                      <a:pathLst>
                        <a:path w="76670" h="102858" extrusionOk="0">
                          <a:moveTo>
                            <a:pt x="7730" y="102858"/>
                          </a:moveTo>
                          <a:cubicBezTo>
                            <a:pt x="3471" y="102858"/>
                            <a:pt x="0" y="99387"/>
                            <a:pt x="0" y="95128"/>
                          </a:cubicBezTo>
                          <a:lnTo>
                            <a:pt x="0" y="22559"/>
                          </a:lnTo>
                          <a:cubicBezTo>
                            <a:pt x="0" y="10097"/>
                            <a:pt x="10096" y="0"/>
                            <a:pt x="22559" y="0"/>
                          </a:cubicBezTo>
                          <a:lnTo>
                            <a:pt x="68940" y="0"/>
                          </a:lnTo>
                          <a:cubicBezTo>
                            <a:pt x="73200" y="0"/>
                            <a:pt x="76670" y="3471"/>
                            <a:pt x="76670" y="7730"/>
                          </a:cubicBezTo>
                          <a:cubicBezTo>
                            <a:pt x="76670" y="11990"/>
                            <a:pt x="73200" y="15460"/>
                            <a:pt x="68940" y="15460"/>
                          </a:cubicBezTo>
                          <a:lnTo>
                            <a:pt x="22559" y="15460"/>
                          </a:lnTo>
                          <a:cubicBezTo>
                            <a:pt x="18615" y="15460"/>
                            <a:pt x="15460" y="18615"/>
                            <a:pt x="15460" y="22559"/>
                          </a:cubicBezTo>
                          <a:lnTo>
                            <a:pt x="15460" y="95128"/>
                          </a:lnTo>
                          <a:cubicBezTo>
                            <a:pt x="15460" y="99387"/>
                            <a:pt x="11990" y="102858"/>
                            <a:pt x="7730" y="1028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17"/>
                    <p:cNvSpPr/>
                    <p:nvPr/>
                  </p:nvSpPr>
                  <p:spPr>
                    <a:xfrm>
                      <a:off x="10002173" y="2676621"/>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460"/>
                          </a:moveTo>
                          <a:cubicBezTo>
                            <a:pt x="24926" y="15460"/>
                            <a:pt x="15618" y="24768"/>
                            <a:pt x="15618" y="36284"/>
                          </a:cubicBezTo>
                          <a:cubicBezTo>
                            <a:pt x="15618" y="47801"/>
                            <a:pt x="24926" y="57108"/>
                            <a:pt x="36442" y="57108"/>
                          </a:cubicBezTo>
                          <a:cubicBezTo>
                            <a:pt x="47958" y="57108"/>
                            <a:pt x="57266" y="47801"/>
                            <a:pt x="57266" y="36284"/>
                          </a:cubicBezTo>
                          <a:cubicBezTo>
                            <a:pt x="57266" y="24768"/>
                            <a:pt x="47958" y="15460"/>
                            <a:pt x="36442"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17"/>
                    <p:cNvSpPr/>
                    <p:nvPr/>
                  </p:nvSpPr>
                  <p:spPr>
                    <a:xfrm>
                      <a:off x="10030884" y="2733887"/>
                      <a:ext cx="15460" cy="68151"/>
                    </a:xfrm>
                    <a:custGeom>
                      <a:avLst/>
                      <a:gdLst/>
                      <a:ahLst/>
                      <a:cxnLst/>
                      <a:rect l="l" t="t" r="r" b="b"/>
                      <a:pathLst>
                        <a:path w="15460" h="68151" extrusionOk="0">
                          <a:moveTo>
                            <a:pt x="7730" y="68151"/>
                          </a:moveTo>
                          <a:cubicBezTo>
                            <a:pt x="3471" y="68151"/>
                            <a:pt x="0" y="64681"/>
                            <a:pt x="0" y="60421"/>
                          </a:cubicBezTo>
                          <a:lnTo>
                            <a:pt x="0" y="7730"/>
                          </a:lnTo>
                          <a:cubicBezTo>
                            <a:pt x="0" y="3471"/>
                            <a:pt x="3471" y="0"/>
                            <a:pt x="7730" y="0"/>
                          </a:cubicBezTo>
                          <a:cubicBezTo>
                            <a:pt x="11990" y="0"/>
                            <a:pt x="15460" y="3471"/>
                            <a:pt x="15460" y="7730"/>
                          </a:cubicBezTo>
                          <a:lnTo>
                            <a:pt x="15460" y="60421"/>
                          </a:lnTo>
                          <a:cubicBezTo>
                            <a:pt x="15460" y="64681"/>
                            <a:pt x="11990" y="68151"/>
                            <a:pt x="7730" y="681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1" name="Google Shape;91;p17"/>
                  <p:cNvGrpSpPr/>
                  <p:nvPr/>
                </p:nvGrpSpPr>
                <p:grpSpPr>
                  <a:xfrm>
                    <a:off x="9845992" y="3199430"/>
                    <a:ext cx="389504" cy="128099"/>
                    <a:chOff x="9845992" y="3199430"/>
                    <a:chExt cx="389504" cy="128099"/>
                  </a:xfrm>
                </p:grpSpPr>
                <p:sp>
                  <p:nvSpPr>
                    <p:cNvPr id="92" name="Google Shape;92;p17"/>
                    <p:cNvSpPr/>
                    <p:nvPr/>
                  </p:nvSpPr>
                  <p:spPr>
                    <a:xfrm>
                      <a:off x="9845992" y="3254645"/>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635"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266"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17"/>
                    <p:cNvSpPr/>
                    <p:nvPr/>
                  </p:nvSpPr>
                  <p:spPr>
                    <a:xfrm>
                      <a:off x="9903416" y="3199430"/>
                      <a:ext cx="76672" cy="99545"/>
                    </a:xfrm>
                    <a:custGeom>
                      <a:avLst/>
                      <a:gdLst/>
                      <a:ahLst/>
                      <a:cxnLst/>
                      <a:rect l="l" t="t" r="r" b="b"/>
                      <a:pathLst>
                        <a:path w="76672" h="99545" extrusionOk="0">
                          <a:moveTo>
                            <a:pt x="54111" y="99545"/>
                          </a:moveTo>
                          <a:lnTo>
                            <a:pt x="7730" y="99545"/>
                          </a:lnTo>
                          <a:cubicBezTo>
                            <a:pt x="3471" y="99545"/>
                            <a:pt x="0" y="96075"/>
                            <a:pt x="0" y="91815"/>
                          </a:cubicBezTo>
                          <a:cubicBezTo>
                            <a:pt x="0" y="87556"/>
                            <a:pt x="3471" y="84085"/>
                            <a:pt x="7730" y="84085"/>
                          </a:cubicBezTo>
                          <a:lnTo>
                            <a:pt x="54111" y="84085"/>
                          </a:lnTo>
                          <a:cubicBezTo>
                            <a:pt x="58055" y="84085"/>
                            <a:pt x="61210" y="80930"/>
                            <a:pt x="61210" y="76986"/>
                          </a:cubicBezTo>
                          <a:lnTo>
                            <a:pt x="61210" y="7730"/>
                          </a:lnTo>
                          <a:cubicBezTo>
                            <a:pt x="61210" y="3471"/>
                            <a:pt x="64681" y="0"/>
                            <a:pt x="68940" y="0"/>
                          </a:cubicBezTo>
                          <a:cubicBezTo>
                            <a:pt x="73200" y="0"/>
                            <a:pt x="76670" y="3471"/>
                            <a:pt x="76670" y="7730"/>
                          </a:cubicBezTo>
                          <a:lnTo>
                            <a:pt x="76670" y="76986"/>
                          </a:lnTo>
                          <a:cubicBezTo>
                            <a:pt x="76828" y="89291"/>
                            <a:pt x="66574" y="99545"/>
                            <a:pt x="54111" y="995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17"/>
                    <p:cNvSpPr/>
                    <p:nvPr/>
                  </p:nvSpPr>
                  <p:spPr>
                    <a:xfrm>
                      <a:off x="10162612" y="3254645"/>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266"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17"/>
                    <p:cNvSpPr/>
                    <p:nvPr/>
                  </p:nvSpPr>
                  <p:spPr>
                    <a:xfrm>
                      <a:off x="10101402" y="3199430"/>
                      <a:ext cx="76670" cy="99545"/>
                    </a:xfrm>
                    <a:custGeom>
                      <a:avLst/>
                      <a:gdLst/>
                      <a:ahLst/>
                      <a:cxnLst/>
                      <a:rect l="l" t="t" r="r" b="b"/>
                      <a:pathLst>
                        <a:path w="76670" h="99545" extrusionOk="0">
                          <a:moveTo>
                            <a:pt x="68940" y="99545"/>
                          </a:moveTo>
                          <a:lnTo>
                            <a:pt x="22559" y="99545"/>
                          </a:lnTo>
                          <a:cubicBezTo>
                            <a:pt x="10096" y="99545"/>
                            <a:pt x="0" y="89449"/>
                            <a:pt x="0" y="76986"/>
                          </a:cubicBezTo>
                          <a:lnTo>
                            <a:pt x="0" y="7730"/>
                          </a:lnTo>
                          <a:cubicBezTo>
                            <a:pt x="0" y="3471"/>
                            <a:pt x="3471" y="0"/>
                            <a:pt x="7730" y="0"/>
                          </a:cubicBezTo>
                          <a:cubicBezTo>
                            <a:pt x="11990" y="0"/>
                            <a:pt x="15460" y="3471"/>
                            <a:pt x="15460" y="7730"/>
                          </a:cubicBezTo>
                          <a:lnTo>
                            <a:pt x="15460" y="76986"/>
                          </a:lnTo>
                          <a:cubicBezTo>
                            <a:pt x="15460" y="80930"/>
                            <a:pt x="18615" y="84085"/>
                            <a:pt x="22559" y="84085"/>
                          </a:cubicBezTo>
                          <a:lnTo>
                            <a:pt x="68940" y="84085"/>
                          </a:lnTo>
                          <a:cubicBezTo>
                            <a:pt x="73200" y="84085"/>
                            <a:pt x="76670" y="87556"/>
                            <a:pt x="76670" y="91815"/>
                          </a:cubicBezTo>
                          <a:cubicBezTo>
                            <a:pt x="76670" y="96075"/>
                            <a:pt x="73200" y="99545"/>
                            <a:pt x="68940" y="995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17"/>
                    <p:cNvSpPr/>
                    <p:nvPr/>
                  </p:nvSpPr>
                  <p:spPr>
                    <a:xfrm>
                      <a:off x="10002173" y="3254645"/>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266"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17"/>
                    <p:cNvSpPr/>
                    <p:nvPr/>
                  </p:nvSpPr>
                  <p:spPr>
                    <a:xfrm>
                      <a:off x="10030884" y="3202112"/>
                      <a:ext cx="15460" cy="68151"/>
                    </a:xfrm>
                    <a:custGeom>
                      <a:avLst/>
                      <a:gdLst/>
                      <a:ahLst/>
                      <a:cxnLst/>
                      <a:rect l="l" t="t" r="r" b="b"/>
                      <a:pathLst>
                        <a:path w="15460" h="68151" extrusionOk="0">
                          <a:moveTo>
                            <a:pt x="7730" y="68151"/>
                          </a:moveTo>
                          <a:cubicBezTo>
                            <a:pt x="3471" y="68151"/>
                            <a:pt x="0" y="64681"/>
                            <a:pt x="0" y="60421"/>
                          </a:cubicBezTo>
                          <a:lnTo>
                            <a:pt x="0" y="7730"/>
                          </a:lnTo>
                          <a:cubicBezTo>
                            <a:pt x="0" y="3471"/>
                            <a:pt x="3471" y="0"/>
                            <a:pt x="7730" y="0"/>
                          </a:cubicBezTo>
                          <a:cubicBezTo>
                            <a:pt x="11990" y="0"/>
                            <a:pt x="15460" y="3471"/>
                            <a:pt x="15460" y="7730"/>
                          </a:cubicBezTo>
                          <a:lnTo>
                            <a:pt x="15460" y="60421"/>
                          </a:lnTo>
                          <a:cubicBezTo>
                            <a:pt x="15460" y="64681"/>
                            <a:pt x="11990" y="68151"/>
                            <a:pt x="7730" y="681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8" name="Google Shape;98;p17"/>
                <p:cNvGrpSpPr/>
                <p:nvPr/>
              </p:nvGrpSpPr>
              <p:grpSpPr>
                <a:xfrm>
                  <a:off x="9715211" y="2807402"/>
                  <a:ext cx="651067" cy="389346"/>
                  <a:chOff x="9715211" y="2807402"/>
                  <a:chExt cx="651067" cy="389346"/>
                </a:xfrm>
              </p:grpSpPr>
              <p:grpSp>
                <p:nvGrpSpPr>
                  <p:cNvPr id="99" name="Google Shape;99;p17"/>
                  <p:cNvGrpSpPr/>
                  <p:nvPr/>
                </p:nvGrpSpPr>
                <p:grpSpPr>
                  <a:xfrm>
                    <a:off x="10240860" y="2807402"/>
                    <a:ext cx="125418" cy="389346"/>
                    <a:chOff x="10240860" y="2807402"/>
                    <a:chExt cx="125418" cy="389346"/>
                  </a:xfrm>
                </p:grpSpPr>
                <p:sp>
                  <p:nvSpPr>
                    <p:cNvPr id="100" name="Google Shape;100;p17"/>
                    <p:cNvSpPr/>
                    <p:nvPr/>
                  </p:nvSpPr>
                  <p:spPr>
                    <a:xfrm>
                      <a:off x="10293394" y="2807402"/>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460"/>
                          </a:moveTo>
                          <a:cubicBezTo>
                            <a:pt x="24926" y="15460"/>
                            <a:pt x="15618" y="24768"/>
                            <a:pt x="15618" y="36284"/>
                          </a:cubicBezTo>
                          <a:cubicBezTo>
                            <a:pt x="15618" y="47801"/>
                            <a:pt x="24926" y="57108"/>
                            <a:pt x="36442" y="57108"/>
                          </a:cubicBezTo>
                          <a:cubicBezTo>
                            <a:pt x="47958" y="57108"/>
                            <a:pt x="57266" y="47801"/>
                            <a:pt x="57266" y="36284"/>
                          </a:cubicBezTo>
                          <a:cubicBezTo>
                            <a:pt x="57266" y="24768"/>
                            <a:pt x="47958" y="15460"/>
                            <a:pt x="36442"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17"/>
                    <p:cNvSpPr/>
                    <p:nvPr/>
                  </p:nvSpPr>
                  <p:spPr>
                    <a:xfrm>
                      <a:off x="10251903" y="2864826"/>
                      <a:ext cx="85662" cy="76670"/>
                    </a:xfrm>
                    <a:custGeom>
                      <a:avLst/>
                      <a:gdLst/>
                      <a:ahLst/>
                      <a:cxnLst/>
                      <a:rect l="l" t="t" r="r" b="b"/>
                      <a:pathLst>
                        <a:path w="85662" h="76670" extrusionOk="0">
                          <a:moveTo>
                            <a:pt x="63103" y="76670"/>
                          </a:moveTo>
                          <a:lnTo>
                            <a:pt x="7730" y="76670"/>
                          </a:lnTo>
                          <a:cubicBezTo>
                            <a:pt x="3471" y="76670"/>
                            <a:pt x="0" y="73200"/>
                            <a:pt x="0" y="68940"/>
                          </a:cubicBezTo>
                          <a:cubicBezTo>
                            <a:pt x="0" y="64681"/>
                            <a:pt x="3471" y="61210"/>
                            <a:pt x="7730" y="61210"/>
                          </a:cubicBezTo>
                          <a:lnTo>
                            <a:pt x="63103" y="61210"/>
                          </a:lnTo>
                          <a:cubicBezTo>
                            <a:pt x="67047" y="61210"/>
                            <a:pt x="70202" y="58055"/>
                            <a:pt x="70202" y="54111"/>
                          </a:cubicBezTo>
                          <a:lnTo>
                            <a:pt x="70202" y="7730"/>
                          </a:lnTo>
                          <a:cubicBezTo>
                            <a:pt x="70202" y="3471"/>
                            <a:pt x="73673" y="0"/>
                            <a:pt x="77932" y="0"/>
                          </a:cubicBezTo>
                          <a:cubicBezTo>
                            <a:pt x="82192" y="0"/>
                            <a:pt x="85663" y="3471"/>
                            <a:pt x="85663" y="7730"/>
                          </a:cubicBezTo>
                          <a:lnTo>
                            <a:pt x="85663" y="54111"/>
                          </a:lnTo>
                          <a:cubicBezTo>
                            <a:pt x="85663" y="66574"/>
                            <a:pt x="75566" y="76670"/>
                            <a:pt x="63103" y="766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17"/>
                    <p:cNvSpPr/>
                    <p:nvPr/>
                  </p:nvSpPr>
                  <p:spPr>
                    <a:xfrm>
                      <a:off x="10293394" y="3123864"/>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266"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17"/>
                    <p:cNvSpPr/>
                    <p:nvPr/>
                  </p:nvSpPr>
                  <p:spPr>
                    <a:xfrm>
                      <a:off x="10251903" y="3062654"/>
                      <a:ext cx="85662" cy="76828"/>
                    </a:xfrm>
                    <a:custGeom>
                      <a:avLst/>
                      <a:gdLst/>
                      <a:ahLst/>
                      <a:cxnLst/>
                      <a:rect l="l" t="t" r="r" b="b"/>
                      <a:pathLst>
                        <a:path w="85662" h="76828" extrusionOk="0">
                          <a:moveTo>
                            <a:pt x="77932" y="76828"/>
                          </a:moveTo>
                          <a:cubicBezTo>
                            <a:pt x="73673" y="76828"/>
                            <a:pt x="70202" y="73357"/>
                            <a:pt x="70202" y="69098"/>
                          </a:cubicBezTo>
                          <a:lnTo>
                            <a:pt x="70202" y="22559"/>
                          </a:lnTo>
                          <a:cubicBezTo>
                            <a:pt x="70202" y="18615"/>
                            <a:pt x="67047" y="15460"/>
                            <a:pt x="63103" y="15460"/>
                          </a:cubicBezTo>
                          <a:lnTo>
                            <a:pt x="7730" y="15460"/>
                          </a:lnTo>
                          <a:cubicBezTo>
                            <a:pt x="3471" y="15460"/>
                            <a:pt x="0" y="11990"/>
                            <a:pt x="0" y="7730"/>
                          </a:cubicBezTo>
                          <a:cubicBezTo>
                            <a:pt x="0" y="3471"/>
                            <a:pt x="3471" y="0"/>
                            <a:pt x="7730" y="0"/>
                          </a:cubicBezTo>
                          <a:lnTo>
                            <a:pt x="63103" y="0"/>
                          </a:lnTo>
                          <a:cubicBezTo>
                            <a:pt x="75566" y="0"/>
                            <a:pt x="85663" y="10097"/>
                            <a:pt x="85663" y="22559"/>
                          </a:cubicBezTo>
                          <a:lnTo>
                            <a:pt x="85663" y="68940"/>
                          </a:lnTo>
                          <a:cubicBezTo>
                            <a:pt x="85663" y="73357"/>
                            <a:pt x="82192" y="76828"/>
                            <a:pt x="77932" y="768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17"/>
                    <p:cNvSpPr/>
                    <p:nvPr/>
                  </p:nvSpPr>
                  <p:spPr>
                    <a:xfrm>
                      <a:off x="10293394" y="2963424"/>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477"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266"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17"/>
                    <p:cNvSpPr/>
                    <p:nvPr/>
                  </p:nvSpPr>
                  <p:spPr>
                    <a:xfrm>
                      <a:off x="10240860" y="2992136"/>
                      <a:ext cx="67993" cy="15460"/>
                    </a:xfrm>
                    <a:custGeom>
                      <a:avLst/>
                      <a:gdLst/>
                      <a:ahLst/>
                      <a:cxnLst/>
                      <a:rect l="l" t="t" r="r" b="b"/>
                      <a:pathLst>
                        <a:path w="67993" h="15460" extrusionOk="0">
                          <a:moveTo>
                            <a:pt x="60263" y="15460"/>
                          </a:moveTo>
                          <a:lnTo>
                            <a:pt x="7730" y="15460"/>
                          </a:lnTo>
                          <a:cubicBezTo>
                            <a:pt x="3471" y="15460"/>
                            <a:pt x="0" y="11990"/>
                            <a:pt x="0" y="7730"/>
                          </a:cubicBezTo>
                          <a:cubicBezTo>
                            <a:pt x="0" y="3471"/>
                            <a:pt x="3471" y="0"/>
                            <a:pt x="7730" y="0"/>
                          </a:cubicBezTo>
                          <a:lnTo>
                            <a:pt x="60263" y="0"/>
                          </a:lnTo>
                          <a:cubicBezTo>
                            <a:pt x="64523" y="0"/>
                            <a:pt x="67994" y="3471"/>
                            <a:pt x="67994" y="7730"/>
                          </a:cubicBezTo>
                          <a:cubicBezTo>
                            <a:pt x="67994" y="11990"/>
                            <a:pt x="64523" y="15460"/>
                            <a:pt x="60263"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6" name="Google Shape;106;p17"/>
                  <p:cNvGrpSpPr/>
                  <p:nvPr/>
                </p:nvGrpSpPr>
                <p:grpSpPr>
                  <a:xfrm>
                    <a:off x="9715211" y="2807402"/>
                    <a:ext cx="125417" cy="389346"/>
                    <a:chOff x="9715211" y="2807402"/>
                    <a:chExt cx="125417" cy="389346"/>
                  </a:xfrm>
                </p:grpSpPr>
                <p:sp>
                  <p:nvSpPr>
                    <p:cNvPr id="107" name="Google Shape;107;p17"/>
                    <p:cNvSpPr/>
                    <p:nvPr/>
                  </p:nvSpPr>
                  <p:spPr>
                    <a:xfrm>
                      <a:off x="9715211" y="2807402"/>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635" y="72884"/>
                            <a:pt x="36442" y="72884"/>
                          </a:cubicBezTo>
                          <a:close/>
                          <a:moveTo>
                            <a:pt x="36442" y="15460"/>
                          </a:moveTo>
                          <a:cubicBezTo>
                            <a:pt x="24926" y="15460"/>
                            <a:pt x="15618" y="24768"/>
                            <a:pt x="15618" y="36284"/>
                          </a:cubicBezTo>
                          <a:cubicBezTo>
                            <a:pt x="15618" y="47801"/>
                            <a:pt x="24926" y="57108"/>
                            <a:pt x="36442" y="57108"/>
                          </a:cubicBezTo>
                          <a:cubicBezTo>
                            <a:pt x="47958" y="57108"/>
                            <a:pt x="57266" y="47801"/>
                            <a:pt x="57266" y="36284"/>
                          </a:cubicBezTo>
                          <a:cubicBezTo>
                            <a:pt x="57266" y="24768"/>
                            <a:pt x="47958" y="15460"/>
                            <a:pt x="36442"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9743923" y="2864826"/>
                      <a:ext cx="88659" cy="76670"/>
                    </a:xfrm>
                    <a:custGeom>
                      <a:avLst/>
                      <a:gdLst/>
                      <a:ahLst/>
                      <a:cxnLst/>
                      <a:rect l="l" t="t" r="r" b="b"/>
                      <a:pathLst>
                        <a:path w="88659" h="76670" extrusionOk="0">
                          <a:moveTo>
                            <a:pt x="80930" y="76670"/>
                          </a:moveTo>
                          <a:lnTo>
                            <a:pt x="22559" y="76670"/>
                          </a:lnTo>
                          <a:cubicBezTo>
                            <a:pt x="10096" y="76670"/>
                            <a:pt x="0" y="66574"/>
                            <a:pt x="0" y="54111"/>
                          </a:cubicBezTo>
                          <a:lnTo>
                            <a:pt x="0" y="7730"/>
                          </a:lnTo>
                          <a:cubicBezTo>
                            <a:pt x="0" y="3471"/>
                            <a:pt x="3471" y="0"/>
                            <a:pt x="7730" y="0"/>
                          </a:cubicBezTo>
                          <a:cubicBezTo>
                            <a:pt x="11990" y="0"/>
                            <a:pt x="15460" y="3471"/>
                            <a:pt x="15460" y="7730"/>
                          </a:cubicBezTo>
                          <a:lnTo>
                            <a:pt x="15460" y="54111"/>
                          </a:lnTo>
                          <a:cubicBezTo>
                            <a:pt x="15460" y="58055"/>
                            <a:pt x="18615" y="61210"/>
                            <a:pt x="22559" y="61210"/>
                          </a:cubicBezTo>
                          <a:lnTo>
                            <a:pt x="80930" y="61210"/>
                          </a:lnTo>
                          <a:cubicBezTo>
                            <a:pt x="85189" y="61210"/>
                            <a:pt x="88660" y="64681"/>
                            <a:pt x="88660" y="68940"/>
                          </a:cubicBezTo>
                          <a:cubicBezTo>
                            <a:pt x="88660" y="73200"/>
                            <a:pt x="85189" y="76670"/>
                            <a:pt x="80930" y="766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17"/>
                    <p:cNvSpPr/>
                    <p:nvPr/>
                  </p:nvSpPr>
                  <p:spPr>
                    <a:xfrm>
                      <a:off x="9715211" y="3123864"/>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635"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424"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17"/>
                    <p:cNvSpPr/>
                    <p:nvPr/>
                  </p:nvSpPr>
                  <p:spPr>
                    <a:xfrm>
                      <a:off x="9743923" y="3062654"/>
                      <a:ext cx="88659" cy="76828"/>
                    </a:xfrm>
                    <a:custGeom>
                      <a:avLst/>
                      <a:gdLst/>
                      <a:ahLst/>
                      <a:cxnLst/>
                      <a:rect l="l" t="t" r="r" b="b"/>
                      <a:pathLst>
                        <a:path w="88659" h="76828" extrusionOk="0">
                          <a:moveTo>
                            <a:pt x="7730" y="76828"/>
                          </a:moveTo>
                          <a:cubicBezTo>
                            <a:pt x="3471" y="76828"/>
                            <a:pt x="0" y="73357"/>
                            <a:pt x="0" y="69098"/>
                          </a:cubicBezTo>
                          <a:lnTo>
                            <a:pt x="0" y="22559"/>
                          </a:lnTo>
                          <a:cubicBezTo>
                            <a:pt x="0" y="10097"/>
                            <a:pt x="10096" y="0"/>
                            <a:pt x="22559" y="0"/>
                          </a:cubicBezTo>
                          <a:lnTo>
                            <a:pt x="80930" y="0"/>
                          </a:lnTo>
                          <a:cubicBezTo>
                            <a:pt x="85189" y="0"/>
                            <a:pt x="88660" y="3471"/>
                            <a:pt x="88660" y="7730"/>
                          </a:cubicBezTo>
                          <a:cubicBezTo>
                            <a:pt x="88660" y="11990"/>
                            <a:pt x="85189" y="15460"/>
                            <a:pt x="80930" y="15460"/>
                          </a:cubicBezTo>
                          <a:lnTo>
                            <a:pt x="22559" y="15460"/>
                          </a:lnTo>
                          <a:cubicBezTo>
                            <a:pt x="18615" y="15460"/>
                            <a:pt x="15460" y="18615"/>
                            <a:pt x="15460" y="22559"/>
                          </a:cubicBezTo>
                          <a:lnTo>
                            <a:pt x="15460" y="68940"/>
                          </a:lnTo>
                          <a:cubicBezTo>
                            <a:pt x="15618" y="73357"/>
                            <a:pt x="12147" y="76828"/>
                            <a:pt x="7730" y="768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a:off x="9715211" y="2963424"/>
                      <a:ext cx="72884" cy="72884"/>
                    </a:xfrm>
                    <a:custGeom>
                      <a:avLst/>
                      <a:gdLst/>
                      <a:ahLst/>
                      <a:cxnLst/>
                      <a:rect l="l" t="t" r="r" b="b"/>
                      <a:pathLst>
                        <a:path w="72884" h="72884" extrusionOk="0">
                          <a:moveTo>
                            <a:pt x="36442" y="72884"/>
                          </a:moveTo>
                          <a:cubicBezTo>
                            <a:pt x="16407" y="72884"/>
                            <a:pt x="0" y="56477"/>
                            <a:pt x="0" y="36442"/>
                          </a:cubicBezTo>
                          <a:cubicBezTo>
                            <a:pt x="0" y="16407"/>
                            <a:pt x="16407" y="0"/>
                            <a:pt x="36442" y="0"/>
                          </a:cubicBezTo>
                          <a:cubicBezTo>
                            <a:pt x="56477" y="0"/>
                            <a:pt x="72884" y="16407"/>
                            <a:pt x="72884" y="36442"/>
                          </a:cubicBezTo>
                          <a:cubicBezTo>
                            <a:pt x="72884" y="56477"/>
                            <a:pt x="56635" y="72884"/>
                            <a:pt x="36442" y="72884"/>
                          </a:cubicBezTo>
                          <a:close/>
                          <a:moveTo>
                            <a:pt x="36442" y="15618"/>
                          </a:moveTo>
                          <a:cubicBezTo>
                            <a:pt x="24926" y="15618"/>
                            <a:pt x="15618" y="24926"/>
                            <a:pt x="15618" y="36442"/>
                          </a:cubicBezTo>
                          <a:cubicBezTo>
                            <a:pt x="15618" y="47958"/>
                            <a:pt x="24926" y="57266"/>
                            <a:pt x="36442" y="57266"/>
                          </a:cubicBezTo>
                          <a:cubicBezTo>
                            <a:pt x="47958" y="57266"/>
                            <a:pt x="57266" y="47958"/>
                            <a:pt x="57266" y="36442"/>
                          </a:cubicBezTo>
                          <a:cubicBezTo>
                            <a:pt x="57424" y="24926"/>
                            <a:pt x="47958" y="15618"/>
                            <a:pt x="36442"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a:off x="9772635" y="2992136"/>
                      <a:ext cx="67993" cy="15460"/>
                    </a:xfrm>
                    <a:custGeom>
                      <a:avLst/>
                      <a:gdLst/>
                      <a:ahLst/>
                      <a:cxnLst/>
                      <a:rect l="l" t="t" r="r" b="b"/>
                      <a:pathLst>
                        <a:path w="67993" h="15460" extrusionOk="0">
                          <a:moveTo>
                            <a:pt x="60263" y="15460"/>
                          </a:moveTo>
                          <a:lnTo>
                            <a:pt x="7730" y="15460"/>
                          </a:lnTo>
                          <a:cubicBezTo>
                            <a:pt x="3471" y="15460"/>
                            <a:pt x="0" y="11990"/>
                            <a:pt x="0" y="7730"/>
                          </a:cubicBezTo>
                          <a:cubicBezTo>
                            <a:pt x="0" y="3471"/>
                            <a:pt x="3471" y="0"/>
                            <a:pt x="7730" y="0"/>
                          </a:cubicBezTo>
                          <a:lnTo>
                            <a:pt x="60263" y="0"/>
                          </a:lnTo>
                          <a:cubicBezTo>
                            <a:pt x="64523" y="0"/>
                            <a:pt x="67994" y="3471"/>
                            <a:pt x="67994" y="7730"/>
                          </a:cubicBezTo>
                          <a:cubicBezTo>
                            <a:pt x="67994" y="11990"/>
                            <a:pt x="64523" y="15460"/>
                            <a:pt x="60263" y="154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sp>
            <p:nvSpPr>
              <p:cNvPr id="113" name="Google Shape;113;p17"/>
              <p:cNvSpPr/>
              <p:nvPr/>
            </p:nvSpPr>
            <p:spPr>
              <a:xfrm>
                <a:off x="9825168" y="2786578"/>
                <a:ext cx="431467" cy="431152"/>
              </a:xfrm>
              <a:custGeom>
                <a:avLst/>
                <a:gdLst/>
                <a:ahLst/>
                <a:cxnLst/>
                <a:rect l="l" t="t" r="r" b="b"/>
                <a:pathLst>
                  <a:path w="431467" h="431152" extrusionOk="0">
                    <a:moveTo>
                      <a:pt x="246891" y="431152"/>
                    </a:moveTo>
                    <a:lnTo>
                      <a:pt x="184261" y="431152"/>
                    </a:lnTo>
                    <a:cubicBezTo>
                      <a:pt x="178740" y="431152"/>
                      <a:pt x="174322" y="426735"/>
                      <a:pt x="174322" y="421213"/>
                    </a:cubicBezTo>
                    <a:lnTo>
                      <a:pt x="174322" y="390766"/>
                    </a:lnTo>
                    <a:cubicBezTo>
                      <a:pt x="155391" y="386349"/>
                      <a:pt x="137407" y="378934"/>
                      <a:pt x="120842" y="368680"/>
                    </a:cubicBezTo>
                    <a:lnTo>
                      <a:pt x="99387" y="390135"/>
                    </a:lnTo>
                    <a:cubicBezTo>
                      <a:pt x="95443" y="394079"/>
                      <a:pt x="89133" y="394079"/>
                      <a:pt x="85347" y="390135"/>
                    </a:cubicBezTo>
                    <a:lnTo>
                      <a:pt x="41017" y="345805"/>
                    </a:lnTo>
                    <a:cubicBezTo>
                      <a:pt x="37073" y="341861"/>
                      <a:pt x="37073" y="335551"/>
                      <a:pt x="41017" y="331765"/>
                    </a:cubicBezTo>
                    <a:lnTo>
                      <a:pt x="62472" y="310310"/>
                    </a:lnTo>
                    <a:cubicBezTo>
                      <a:pt x="52218" y="293745"/>
                      <a:pt x="44803" y="275918"/>
                      <a:pt x="40386" y="256830"/>
                    </a:cubicBezTo>
                    <a:lnTo>
                      <a:pt x="9939" y="256830"/>
                    </a:lnTo>
                    <a:cubicBezTo>
                      <a:pt x="4417" y="256830"/>
                      <a:pt x="0" y="252413"/>
                      <a:pt x="0" y="246891"/>
                    </a:cubicBezTo>
                    <a:lnTo>
                      <a:pt x="0" y="184261"/>
                    </a:lnTo>
                    <a:cubicBezTo>
                      <a:pt x="0" y="178740"/>
                      <a:pt x="4417" y="174322"/>
                      <a:pt x="9939" y="174322"/>
                    </a:cubicBezTo>
                    <a:lnTo>
                      <a:pt x="40386" y="174322"/>
                    </a:lnTo>
                    <a:cubicBezTo>
                      <a:pt x="44803" y="155391"/>
                      <a:pt x="52218" y="137407"/>
                      <a:pt x="62472" y="120842"/>
                    </a:cubicBezTo>
                    <a:lnTo>
                      <a:pt x="41017" y="99387"/>
                    </a:lnTo>
                    <a:cubicBezTo>
                      <a:pt x="37073" y="95443"/>
                      <a:pt x="37073" y="89133"/>
                      <a:pt x="41017" y="85347"/>
                    </a:cubicBezTo>
                    <a:lnTo>
                      <a:pt x="85347" y="41017"/>
                    </a:lnTo>
                    <a:cubicBezTo>
                      <a:pt x="89291" y="37073"/>
                      <a:pt x="95601" y="37073"/>
                      <a:pt x="99545" y="41017"/>
                    </a:cubicBezTo>
                    <a:lnTo>
                      <a:pt x="121000" y="62472"/>
                    </a:lnTo>
                    <a:cubicBezTo>
                      <a:pt x="137565" y="52218"/>
                      <a:pt x="155391" y="44803"/>
                      <a:pt x="174480" y="40386"/>
                    </a:cubicBezTo>
                    <a:lnTo>
                      <a:pt x="174480" y="9939"/>
                    </a:lnTo>
                    <a:cubicBezTo>
                      <a:pt x="174480" y="4417"/>
                      <a:pt x="178897" y="0"/>
                      <a:pt x="184419" y="0"/>
                    </a:cubicBezTo>
                    <a:lnTo>
                      <a:pt x="247049" y="0"/>
                    </a:lnTo>
                    <a:cubicBezTo>
                      <a:pt x="252570" y="0"/>
                      <a:pt x="256987" y="4417"/>
                      <a:pt x="256987" y="9939"/>
                    </a:cubicBezTo>
                    <a:lnTo>
                      <a:pt x="256987" y="40386"/>
                    </a:lnTo>
                    <a:cubicBezTo>
                      <a:pt x="275918" y="44803"/>
                      <a:pt x="293903" y="52218"/>
                      <a:pt x="310467" y="62472"/>
                    </a:cubicBezTo>
                    <a:lnTo>
                      <a:pt x="331922" y="41017"/>
                    </a:lnTo>
                    <a:cubicBezTo>
                      <a:pt x="333816" y="39124"/>
                      <a:pt x="336340" y="38020"/>
                      <a:pt x="339022" y="38020"/>
                    </a:cubicBezTo>
                    <a:cubicBezTo>
                      <a:pt x="341703" y="38493"/>
                      <a:pt x="344228" y="39124"/>
                      <a:pt x="346121" y="41017"/>
                    </a:cubicBezTo>
                    <a:lnTo>
                      <a:pt x="390451" y="85347"/>
                    </a:lnTo>
                    <a:cubicBezTo>
                      <a:pt x="392344" y="87240"/>
                      <a:pt x="393448" y="89764"/>
                      <a:pt x="393448" y="92446"/>
                    </a:cubicBezTo>
                    <a:cubicBezTo>
                      <a:pt x="393448" y="95128"/>
                      <a:pt x="392344" y="97652"/>
                      <a:pt x="390451" y="99545"/>
                    </a:cubicBezTo>
                    <a:lnTo>
                      <a:pt x="368996" y="121000"/>
                    </a:lnTo>
                    <a:cubicBezTo>
                      <a:pt x="379250" y="137565"/>
                      <a:pt x="386664" y="155391"/>
                      <a:pt x="391082" y="174480"/>
                    </a:cubicBezTo>
                    <a:lnTo>
                      <a:pt x="421529" y="174480"/>
                    </a:lnTo>
                    <a:cubicBezTo>
                      <a:pt x="427050" y="174480"/>
                      <a:pt x="431468" y="178897"/>
                      <a:pt x="431468" y="184419"/>
                    </a:cubicBezTo>
                    <a:lnTo>
                      <a:pt x="431468" y="247049"/>
                    </a:lnTo>
                    <a:cubicBezTo>
                      <a:pt x="431468" y="252570"/>
                      <a:pt x="427050" y="256987"/>
                      <a:pt x="421529" y="256987"/>
                    </a:cubicBezTo>
                    <a:lnTo>
                      <a:pt x="391082" y="256987"/>
                    </a:lnTo>
                    <a:cubicBezTo>
                      <a:pt x="386664" y="275918"/>
                      <a:pt x="379250" y="293903"/>
                      <a:pt x="368996" y="310467"/>
                    </a:cubicBezTo>
                    <a:lnTo>
                      <a:pt x="390135" y="331765"/>
                    </a:lnTo>
                    <a:cubicBezTo>
                      <a:pt x="394079" y="335709"/>
                      <a:pt x="394079" y="342019"/>
                      <a:pt x="390135" y="345963"/>
                    </a:cubicBezTo>
                    <a:lnTo>
                      <a:pt x="345805" y="390293"/>
                    </a:lnTo>
                    <a:cubicBezTo>
                      <a:pt x="341861" y="394237"/>
                      <a:pt x="335551" y="394237"/>
                      <a:pt x="331607" y="390293"/>
                    </a:cubicBezTo>
                    <a:lnTo>
                      <a:pt x="310152" y="368838"/>
                    </a:lnTo>
                    <a:cubicBezTo>
                      <a:pt x="293587" y="379092"/>
                      <a:pt x="275603" y="386507"/>
                      <a:pt x="256672" y="390924"/>
                    </a:cubicBezTo>
                    <a:lnTo>
                      <a:pt x="256672" y="421371"/>
                    </a:lnTo>
                    <a:cubicBezTo>
                      <a:pt x="256830" y="426577"/>
                      <a:pt x="252413" y="431152"/>
                      <a:pt x="246891" y="431152"/>
                    </a:cubicBezTo>
                    <a:close/>
                    <a:moveTo>
                      <a:pt x="189783" y="415534"/>
                    </a:moveTo>
                    <a:lnTo>
                      <a:pt x="241212" y="415534"/>
                    </a:lnTo>
                    <a:lnTo>
                      <a:pt x="241212" y="386191"/>
                    </a:lnTo>
                    <a:cubicBezTo>
                      <a:pt x="241212" y="381458"/>
                      <a:pt x="244525" y="377357"/>
                      <a:pt x="249100" y="376410"/>
                    </a:cubicBezTo>
                    <a:cubicBezTo>
                      <a:pt x="269293" y="372151"/>
                      <a:pt x="288224" y="364421"/>
                      <a:pt x="305419" y="353062"/>
                    </a:cubicBezTo>
                    <a:cubicBezTo>
                      <a:pt x="309363" y="350538"/>
                      <a:pt x="314569" y="351011"/>
                      <a:pt x="317882" y="354324"/>
                    </a:cubicBezTo>
                    <a:lnTo>
                      <a:pt x="338706" y="375148"/>
                    </a:lnTo>
                    <a:lnTo>
                      <a:pt x="375148" y="338706"/>
                    </a:lnTo>
                    <a:lnTo>
                      <a:pt x="354324" y="317882"/>
                    </a:lnTo>
                    <a:cubicBezTo>
                      <a:pt x="351011" y="314569"/>
                      <a:pt x="350380" y="309363"/>
                      <a:pt x="353062" y="305419"/>
                    </a:cubicBezTo>
                    <a:cubicBezTo>
                      <a:pt x="364421" y="288224"/>
                      <a:pt x="372151" y="269293"/>
                      <a:pt x="376410" y="249100"/>
                    </a:cubicBezTo>
                    <a:cubicBezTo>
                      <a:pt x="377357" y="244525"/>
                      <a:pt x="381458" y="241212"/>
                      <a:pt x="386191" y="241212"/>
                    </a:cubicBezTo>
                    <a:lnTo>
                      <a:pt x="415534" y="241212"/>
                    </a:lnTo>
                    <a:lnTo>
                      <a:pt x="415534" y="189783"/>
                    </a:lnTo>
                    <a:lnTo>
                      <a:pt x="386349" y="189783"/>
                    </a:lnTo>
                    <a:cubicBezTo>
                      <a:pt x="381616" y="189783"/>
                      <a:pt x="377514" y="186470"/>
                      <a:pt x="376568" y="181895"/>
                    </a:cubicBezTo>
                    <a:cubicBezTo>
                      <a:pt x="372308" y="161702"/>
                      <a:pt x="364578" y="142771"/>
                      <a:pt x="353220" y="125575"/>
                    </a:cubicBezTo>
                    <a:cubicBezTo>
                      <a:pt x="350696" y="121631"/>
                      <a:pt x="351169" y="116425"/>
                      <a:pt x="354482" y="113112"/>
                    </a:cubicBezTo>
                    <a:lnTo>
                      <a:pt x="375306" y="92288"/>
                    </a:lnTo>
                    <a:lnTo>
                      <a:pt x="338864" y="55846"/>
                    </a:lnTo>
                    <a:lnTo>
                      <a:pt x="318040" y="76513"/>
                    </a:lnTo>
                    <a:cubicBezTo>
                      <a:pt x="314727" y="79825"/>
                      <a:pt x="309521" y="80299"/>
                      <a:pt x="305577" y="77775"/>
                    </a:cubicBezTo>
                    <a:cubicBezTo>
                      <a:pt x="288381" y="66574"/>
                      <a:pt x="269450" y="58686"/>
                      <a:pt x="249257" y="54426"/>
                    </a:cubicBezTo>
                    <a:cubicBezTo>
                      <a:pt x="244682" y="53480"/>
                      <a:pt x="241369" y="49378"/>
                      <a:pt x="241369" y="44645"/>
                    </a:cubicBezTo>
                    <a:lnTo>
                      <a:pt x="241369" y="15460"/>
                    </a:lnTo>
                    <a:lnTo>
                      <a:pt x="189940" y="15460"/>
                    </a:lnTo>
                    <a:lnTo>
                      <a:pt x="189940" y="44803"/>
                    </a:lnTo>
                    <a:cubicBezTo>
                      <a:pt x="189940" y="49536"/>
                      <a:pt x="186627" y="53638"/>
                      <a:pt x="181895" y="54584"/>
                    </a:cubicBezTo>
                    <a:cubicBezTo>
                      <a:pt x="161702" y="58844"/>
                      <a:pt x="142771" y="66574"/>
                      <a:pt x="125575" y="77932"/>
                    </a:cubicBezTo>
                    <a:cubicBezTo>
                      <a:pt x="121631" y="80456"/>
                      <a:pt x="116425" y="79983"/>
                      <a:pt x="113112" y="76670"/>
                    </a:cubicBezTo>
                    <a:lnTo>
                      <a:pt x="92288" y="56004"/>
                    </a:lnTo>
                    <a:lnTo>
                      <a:pt x="55846" y="92446"/>
                    </a:lnTo>
                    <a:lnTo>
                      <a:pt x="76670" y="113270"/>
                    </a:lnTo>
                    <a:cubicBezTo>
                      <a:pt x="79983" y="116583"/>
                      <a:pt x="80614" y="121789"/>
                      <a:pt x="77932" y="125733"/>
                    </a:cubicBezTo>
                    <a:cubicBezTo>
                      <a:pt x="66574" y="142929"/>
                      <a:pt x="58844" y="162017"/>
                      <a:pt x="54584" y="182053"/>
                    </a:cubicBezTo>
                    <a:cubicBezTo>
                      <a:pt x="53638" y="186627"/>
                      <a:pt x="49536" y="189940"/>
                      <a:pt x="44803" y="189940"/>
                    </a:cubicBezTo>
                    <a:lnTo>
                      <a:pt x="15460" y="189940"/>
                    </a:lnTo>
                    <a:lnTo>
                      <a:pt x="15460" y="241369"/>
                    </a:lnTo>
                    <a:lnTo>
                      <a:pt x="44803" y="241369"/>
                    </a:lnTo>
                    <a:cubicBezTo>
                      <a:pt x="49536" y="241369"/>
                      <a:pt x="53638" y="244682"/>
                      <a:pt x="54584" y="249257"/>
                    </a:cubicBezTo>
                    <a:cubicBezTo>
                      <a:pt x="58844" y="269450"/>
                      <a:pt x="66574" y="288381"/>
                      <a:pt x="77932" y="305577"/>
                    </a:cubicBezTo>
                    <a:cubicBezTo>
                      <a:pt x="80456" y="309679"/>
                      <a:pt x="79983" y="314727"/>
                      <a:pt x="76670" y="318040"/>
                    </a:cubicBezTo>
                    <a:lnTo>
                      <a:pt x="55846" y="338864"/>
                    </a:lnTo>
                    <a:lnTo>
                      <a:pt x="92288" y="375306"/>
                    </a:lnTo>
                    <a:lnTo>
                      <a:pt x="113112" y="354482"/>
                    </a:lnTo>
                    <a:cubicBezTo>
                      <a:pt x="116425" y="351169"/>
                      <a:pt x="121631" y="350696"/>
                      <a:pt x="125575" y="353220"/>
                    </a:cubicBezTo>
                    <a:cubicBezTo>
                      <a:pt x="142771" y="364578"/>
                      <a:pt x="161702" y="372308"/>
                      <a:pt x="181895" y="376568"/>
                    </a:cubicBezTo>
                    <a:cubicBezTo>
                      <a:pt x="186470" y="377514"/>
                      <a:pt x="189783" y="381616"/>
                      <a:pt x="189783" y="386349"/>
                    </a:cubicBezTo>
                    <a:close/>
                    <a:moveTo>
                      <a:pt x="379250" y="88344"/>
                    </a:moveTo>
                    <a:cubicBezTo>
                      <a:pt x="379092" y="88344"/>
                      <a:pt x="379092" y="88344"/>
                      <a:pt x="379250" y="883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4" name="Google Shape;114;p17"/>
            <p:cNvSpPr/>
            <p:nvPr/>
          </p:nvSpPr>
          <p:spPr>
            <a:xfrm>
              <a:off x="9915564" y="2876815"/>
              <a:ext cx="250519" cy="250519"/>
            </a:xfrm>
            <a:custGeom>
              <a:avLst/>
              <a:gdLst/>
              <a:ahLst/>
              <a:cxnLst/>
              <a:rect l="l" t="t" r="r" b="b"/>
              <a:pathLst>
                <a:path w="250519" h="250519" extrusionOk="0">
                  <a:moveTo>
                    <a:pt x="125260" y="250519"/>
                  </a:moveTo>
                  <a:cubicBezTo>
                    <a:pt x="56162" y="250519"/>
                    <a:pt x="0" y="194358"/>
                    <a:pt x="0" y="125260"/>
                  </a:cubicBezTo>
                  <a:cubicBezTo>
                    <a:pt x="0" y="56162"/>
                    <a:pt x="56162" y="0"/>
                    <a:pt x="125260" y="0"/>
                  </a:cubicBezTo>
                  <a:cubicBezTo>
                    <a:pt x="194358" y="0"/>
                    <a:pt x="250519" y="56162"/>
                    <a:pt x="250519" y="125260"/>
                  </a:cubicBezTo>
                  <a:cubicBezTo>
                    <a:pt x="250362" y="194358"/>
                    <a:pt x="194200" y="250519"/>
                    <a:pt x="125260" y="250519"/>
                  </a:cubicBezTo>
                  <a:close/>
                  <a:moveTo>
                    <a:pt x="125260" y="15618"/>
                  </a:moveTo>
                  <a:cubicBezTo>
                    <a:pt x="64838" y="15618"/>
                    <a:pt x="15618" y="64838"/>
                    <a:pt x="15618" y="125260"/>
                  </a:cubicBezTo>
                  <a:cubicBezTo>
                    <a:pt x="15618" y="185681"/>
                    <a:pt x="64838" y="234901"/>
                    <a:pt x="125260" y="234901"/>
                  </a:cubicBezTo>
                  <a:cubicBezTo>
                    <a:pt x="185681" y="234901"/>
                    <a:pt x="234901" y="185681"/>
                    <a:pt x="234901" y="125260"/>
                  </a:cubicBezTo>
                  <a:cubicBezTo>
                    <a:pt x="234901" y="64838"/>
                    <a:pt x="185681" y="15618"/>
                    <a:pt x="125260" y="156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5" name="Google Shape;115;p17"/>
          <p:cNvSpPr/>
          <p:nvPr/>
        </p:nvSpPr>
        <p:spPr>
          <a:xfrm>
            <a:off x="0" y="469900"/>
            <a:ext cx="123900" cy="825600"/>
          </a:xfrm>
          <a:prstGeom prst="rect">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17"/>
          <p:cNvSpPr txBox="1"/>
          <p:nvPr/>
        </p:nvSpPr>
        <p:spPr>
          <a:xfrm>
            <a:off x="1511521" y="6893326"/>
            <a:ext cx="7443900" cy="16248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s" sz="2100" b="0" i="0" u="none" strike="noStrike" cap="none">
                <a:solidFill>
                  <a:srgbClr val="0033C9"/>
                </a:solidFill>
                <a:latin typeface="Poppins"/>
                <a:ea typeface="Poppins"/>
                <a:cs typeface="Poppins"/>
                <a:sym typeface="Poppins"/>
              </a:rPr>
              <a:t>Ante esto, para el Canal, es primordial que sus aliados de infraestructura </a:t>
            </a:r>
            <a:r>
              <a:rPr lang="es" sz="2100" b="1" i="0" u="none" strike="noStrike" cap="none">
                <a:solidFill>
                  <a:srgbClr val="0033C9"/>
                </a:solidFill>
                <a:latin typeface="Poppins"/>
                <a:ea typeface="Poppins"/>
                <a:cs typeface="Poppins"/>
                <a:sym typeface="Poppins"/>
              </a:rPr>
              <a:t>provean soluciones con modelos de trabajo claros </a:t>
            </a:r>
            <a:r>
              <a:rPr lang="es" sz="2100" b="0" i="0" u="none" strike="noStrike" cap="none">
                <a:solidFill>
                  <a:srgbClr val="0033C9"/>
                </a:solidFill>
                <a:latin typeface="Poppins"/>
                <a:ea typeface="Poppins"/>
                <a:cs typeface="Poppins"/>
                <a:sym typeface="Poppins"/>
              </a:rPr>
              <a:t>para ellos poder ejecutar y entregar su trabajo a satisfacción.</a:t>
            </a:r>
            <a:endParaRPr sz="2100" b="0" i="0" u="none" strike="noStrike" cap="none">
              <a:solidFill>
                <a:srgbClr val="0033C9"/>
              </a:solidFill>
              <a:latin typeface="Poppins"/>
              <a:ea typeface="Poppins"/>
              <a:cs typeface="Poppins"/>
              <a:sym typeface="Poppins"/>
            </a:endParaRPr>
          </a:p>
        </p:txBody>
      </p:sp>
      <p:pic>
        <p:nvPicPr>
          <p:cNvPr id="117" name="Google Shape;117;p17" title="Logo bl.png"/>
          <p:cNvPicPr preferRelativeResize="0"/>
          <p:nvPr/>
        </p:nvPicPr>
        <p:blipFill rotWithShape="1">
          <a:blip r:embed="rId4">
            <a:alphaModFix/>
          </a:blip>
          <a:srcRect/>
          <a:stretch/>
        </p:blipFill>
        <p:spPr>
          <a:xfrm>
            <a:off x="16663019" y="573022"/>
            <a:ext cx="1056528" cy="1062397"/>
          </a:xfrm>
          <a:prstGeom prst="rect">
            <a:avLst/>
          </a:prstGeom>
          <a:noFill/>
          <a:ln>
            <a:noFill/>
          </a:ln>
        </p:spPr>
      </p:pic>
      <p:pic>
        <p:nvPicPr>
          <p:cNvPr id="118" name="Google Shape;118;p17" descr="Una persona con un traje de color azul con corbata&#10;&#10;El contenido generado por IA puede ser incorrecto."/>
          <p:cNvPicPr preferRelativeResize="0"/>
          <p:nvPr/>
        </p:nvPicPr>
        <p:blipFill rotWithShape="1">
          <a:blip r:embed="rId5">
            <a:alphaModFix/>
          </a:blip>
          <a:srcRect/>
          <a:stretch/>
        </p:blipFill>
        <p:spPr>
          <a:xfrm>
            <a:off x="8625826" y="694705"/>
            <a:ext cx="9588403" cy="95884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8" title="Mesa de trabajo 1 copia 7.jpg"/>
          <p:cNvPicPr preferRelativeResize="0"/>
          <p:nvPr/>
        </p:nvPicPr>
        <p:blipFill rotWithShape="1">
          <a:blip r:embed="rId3">
            <a:alphaModFix/>
          </a:blip>
          <a:srcRect t="67723" b="1775"/>
          <a:stretch/>
        </p:blipFill>
        <p:spPr>
          <a:xfrm>
            <a:off x="-25" y="0"/>
            <a:ext cx="18288024" cy="3140678"/>
          </a:xfrm>
          <a:prstGeom prst="rect">
            <a:avLst/>
          </a:prstGeom>
          <a:noFill/>
          <a:ln>
            <a:noFill/>
          </a:ln>
        </p:spPr>
      </p:pic>
      <p:sp>
        <p:nvSpPr>
          <p:cNvPr id="124" name="Google Shape;124;p18"/>
          <p:cNvSpPr txBox="1"/>
          <p:nvPr/>
        </p:nvSpPr>
        <p:spPr>
          <a:xfrm>
            <a:off x="3849603" y="3747140"/>
            <a:ext cx="12290400" cy="1762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0033C9"/>
                </a:solidFill>
                <a:latin typeface="Poppins"/>
                <a:ea typeface="Poppins"/>
                <a:cs typeface="Poppins"/>
                <a:sym typeface="Poppins"/>
              </a:rPr>
              <a:t>Transparencia</a:t>
            </a:r>
            <a:endParaRPr sz="2400" b="1" i="0" u="none" strike="noStrike" cap="none">
              <a:solidFill>
                <a:srgbClr val="0033C9"/>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800"/>
              <a:buFont typeface="Arial"/>
              <a:buNone/>
            </a:pPr>
            <a:r>
              <a:rPr lang="es" sz="1800" b="0" i="0" u="none" strike="noStrike" cap="none">
                <a:solidFill>
                  <a:srgbClr val="11153D"/>
                </a:solidFill>
                <a:latin typeface="Poppins Light"/>
                <a:ea typeface="Poppins Light"/>
                <a:cs typeface="Poppins Light"/>
                <a:sym typeface="Poppins Light"/>
              </a:rPr>
              <a:t>Con modelos claros de compensación y un proceso transparente de registro y honorabilidad de cuentas y oportunidades, el canal puede estar tranquilo de trabajar sabiendo que le </a:t>
            </a:r>
            <a:r>
              <a:rPr lang="es" sz="1800" b="1" i="0" u="none" strike="noStrike" cap="none">
                <a:solidFill>
                  <a:srgbClr val="11153D"/>
                </a:solidFill>
                <a:latin typeface="Poppins"/>
                <a:ea typeface="Poppins"/>
                <a:cs typeface="Poppins"/>
                <a:sym typeface="Poppins"/>
              </a:rPr>
              <a:t>respaldamos y reconocemos su trabajo.</a:t>
            </a:r>
            <a:endParaRPr sz="1800" b="1" i="0" u="none" strike="noStrike" cap="none">
              <a:solidFill>
                <a:srgbClr val="11153D"/>
              </a:solidFill>
              <a:latin typeface="Poppins"/>
              <a:ea typeface="Poppins"/>
              <a:cs typeface="Poppins"/>
              <a:sym typeface="Poppins"/>
            </a:endParaRPr>
          </a:p>
        </p:txBody>
      </p:sp>
      <p:sp>
        <p:nvSpPr>
          <p:cNvPr id="125" name="Google Shape;125;p18"/>
          <p:cNvSpPr txBox="1"/>
          <p:nvPr/>
        </p:nvSpPr>
        <p:spPr>
          <a:xfrm>
            <a:off x="5437672" y="1190797"/>
            <a:ext cx="7412700" cy="1263300"/>
          </a:xfrm>
          <a:prstGeom prst="rect">
            <a:avLst/>
          </a:prstGeom>
          <a:noFill/>
          <a:ln>
            <a:noFill/>
          </a:ln>
        </p:spPr>
        <p:txBody>
          <a:bodyPr spcFirstLastPara="1" wrap="square" lIns="182850" tIns="182850" rIns="182850" bIns="182850" anchor="t" anchorCtr="0">
            <a:noAutofit/>
          </a:bodyPr>
          <a:lstStyle/>
          <a:p>
            <a:pPr marL="0" marR="0" lvl="0" indent="0" algn="ctr" rtl="0">
              <a:lnSpc>
                <a:spcPct val="115000"/>
              </a:lnSpc>
              <a:spcBef>
                <a:spcPts val="0"/>
              </a:spcBef>
              <a:spcAft>
                <a:spcPts val="0"/>
              </a:spcAft>
              <a:buClr>
                <a:srgbClr val="000000"/>
              </a:buClr>
              <a:buSzPts val="5000"/>
              <a:buFont typeface="Arial"/>
              <a:buNone/>
            </a:pPr>
            <a:r>
              <a:rPr lang="es" sz="5000" b="0" i="0" u="none" strike="noStrike" cap="none">
                <a:solidFill>
                  <a:srgbClr val="1FD9E2"/>
                </a:solidFill>
                <a:latin typeface="Poppins ExtraBold"/>
                <a:ea typeface="Poppins ExtraBold"/>
                <a:cs typeface="Poppins ExtraBold"/>
                <a:sym typeface="Poppins ExtraBold"/>
              </a:rPr>
              <a:t>Bases para el Éxito</a:t>
            </a:r>
            <a:endParaRPr sz="5000" b="0" i="0" u="none" strike="noStrike" cap="none">
              <a:solidFill>
                <a:srgbClr val="1FD9E2"/>
              </a:solidFill>
              <a:latin typeface="Poppins ExtraBold"/>
              <a:ea typeface="Poppins ExtraBold"/>
              <a:cs typeface="Poppins ExtraBold"/>
              <a:sym typeface="Poppins ExtraBold"/>
            </a:endParaRPr>
          </a:p>
        </p:txBody>
      </p:sp>
      <p:sp>
        <p:nvSpPr>
          <p:cNvPr id="126" name="Google Shape;126;p18"/>
          <p:cNvSpPr txBox="1"/>
          <p:nvPr/>
        </p:nvSpPr>
        <p:spPr>
          <a:xfrm>
            <a:off x="3849603" y="5712467"/>
            <a:ext cx="12290400" cy="1762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0033C9"/>
                </a:solidFill>
                <a:latin typeface="Poppins"/>
                <a:ea typeface="Poppins"/>
                <a:cs typeface="Poppins"/>
                <a:sym typeface="Poppins"/>
              </a:rPr>
              <a:t>Apoyo</a:t>
            </a:r>
            <a:endParaRPr sz="2400" b="1" i="0" u="none" strike="noStrike" cap="none">
              <a:solidFill>
                <a:srgbClr val="0033C9"/>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800"/>
              <a:buFont typeface="Arial"/>
              <a:buNone/>
            </a:pPr>
            <a:r>
              <a:rPr lang="es" sz="1800" b="0" i="0" u="none" strike="noStrike" cap="none">
                <a:solidFill>
                  <a:srgbClr val="11153D"/>
                </a:solidFill>
                <a:latin typeface="Poppins Light"/>
                <a:ea typeface="Poppins Light"/>
                <a:cs typeface="Poppins Light"/>
                <a:sym typeface="Poppins Light"/>
              </a:rPr>
              <a:t>Nuestro conocimiento y participación durante el proceso de la venta es crucial para llevar a éxito las oportunidades de nuestros canales. Tanto a nivel marketing y comercial como en preventa, nuestros Canales contarán con </a:t>
            </a:r>
            <a:r>
              <a:rPr lang="es" sz="1800" b="1" i="0" u="none" strike="noStrike" cap="none">
                <a:solidFill>
                  <a:srgbClr val="11153D"/>
                </a:solidFill>
                <a:latin typeface="Poppins"/>
                <a:ea typeface="Poppins"/>
                <a:cs typeface="Poppins"/>
                <a:sym typeface="Poppins"/>
              </a:rPr>
              <a:t>apoyo para sustentar los alcances técnicos de nuestro portafolio.</a:t>
            </a:r>
            <a:endParaRPr sz="1800" b="1" i="0" u="none" strike="noStrike" cap="none">
              <a:solidFill>
                <a:srgbClr val="11153D"/>
              </a:solidFill>
              <a:latin typeface="Poppins"/>
              <a:ea typeface="Poppins"/>
              <a:cs typeface="Poppins"/>
              <a:sym typeface="Poppins"/>
            </a:endParaRPr>
          </a:p>
        </p:txBody>
      </p:sp>
      <p:sp>
        <p:nvSpPr>
          <p:cNvPr id="127" name="Google Shape;127;p18"/>
          <p:cNvSpPr txBox="1"/>
          <p:nvPr/>
        </p:nvSpPr>
        <p:spPr>
          <a:xfrm>
            <a:off x="3849603" y="7734025"/>
            <a:ext cx="12290400" cy="1762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s" sz="2400" b="1" i="0" u="none" strike="noStrike" cap="none">
                <a:solidFill>
                  <a:srgbClr val="0033C9"/>
                </a:solidFill>
                <a:latin typeface="Poppins"/>
                <a:ea typeface="Poppins"/>
                <a:cs typeface="Poppins"/>
                <a:sym typeface="Poppins"/>
              </a:rPr>
              <a:t>Incentivos</a:t>
            </a:r>
            <a:endParaRPr sz="2400" b="1" i="0" u="none" strike="noStrike" cap="none">
              <a:solidFill>
                <a:srgbClr val="0033C9"/>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800"/>
              <a:buFont typeface="Arial"/>
              <a:buNone/>
            </a:pPr>
            <a:r>
              <a:rPr lang="es" sz="1800" b="1" i="0" u="none" strike="noStrike" cap="none">
                <a:solidFill>
                  <a:srgbClr val="11153D"/>
                </a:solidFill>
                <a:latin typeface="Poppins"/>
                <a:ea typeface="Poppins"/>
                <a:cs typeface="Poppins"/>
                <a:sym typeface="Poppins"/>
              </a:rPr>
              <a:t>El cumplimiento de las expectativas comerciales serán premiadas. </a:t>
            </a:r>
            <a:r>
              <a:rPr lang="es" sz="1800" b="0" i="0" u="none" strike="noStrike" cap="none">
                <a:solidFill>
                  <a:srgbClr val="11153D"/>
                </a:solidFill>
                <a:latin typeface="Poppins Light"/>
                <a:ea typeface="Poppins Light"/>
                <a:cs typeface="Poppins Light"/>
                <a:sym typeface="Poppins Light"/>
              </a:rPr>
              <a:t>Nuestros mejores Canales podrán participar de los grandes foros y conferencias regionales así como conocer nuestras instalaciones y operaciones regionales además de recibir atractivos SPIF’s.</a:t>
            </a:r>
            <a:endParaRPr sz="1800" b="0" i="0" u="none" strike="noStrike" cap="none">
              <a:solidFill>
                <a:srgbClr val="11153D"/>
              </a:solidFill>
              <a:latin typeface="Poppins Light"/>
              <a:ea typeface="Poppins Light"/>
              <a:cs typeface="Poppins Light"/>
              <a:sym typeface="Poppins Light"/>
            </a:endParaRPr>
          </a:p>
        </p:txBody>
      </p:sp>
      <p:sp>
        <p:nvSpPr>
          <p:cNvPr id="128" name="Google Shape;128;p18"/>
          <p:cNvSpPr/>
          <p:nvPr/>
        </p:nvSpPr>
        <p:spPr>
          <a:xfrm>
            <a:off x="2472528" y="4031991"/>
            <a:ext cx="1120200" cy="11202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2472528" y="6028989"/>
            <a:ext cx="1120200" cy="11202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2472528" y="8025987"/>
            <a:ext cx="1120200" cy="1120200"/>
          </a:xfrm>
          <a:prstGeom prst="roundRect">
            <a:avLst>
              <a:gd name="adj" fmla="val 16667"/>
            </a:avLst>
          </a:prstGeom>
          <a:solidFill>
            <a:srgbClr val="0033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1" name="Google Shape;131;p18"/>
          <p:cNvCxnSpPr/>
          <p:nvPr/>
        </p:nvCxnSpPr>
        <p:spPr>
          <a:xfrm>
            <a:off x="3027453" y="4595116"/>
            <a:ext cx="0" cy="4401300"/>
          </a:xfrm>
          <a:prstGeom prst="straightConnector1">
            <a:avLst/>
          </a:prstGeom>
          <a:noFill/>
          <a:ln w="28575" cap="flat" cmpd="sng">
            <a:solidFill>
              <a:srgbClr val="0033C9"/>
            </a:solidFill>
            <a:prstDash val="solid"/>
            <a:round/>
            <a:headEnd type="none" w="sm" len="sm"/>
            <a:tailEnd type="none" w="sm" len="sm"/>
          </a:ln>
        </p:spPr>
      </p:cxnSp>
      <p:pic>
        <p:nvPicPr>
          <p:cNvPr id="132" name="Google Shape;132;p18" title="1.png"/>
          <p:cNvPicPr preferRelativeResize="0"/>
          <p:nvPr/>
        </p:nvPicPr>
        <p:blipFill rotWithShape="1">
          <a:blip r:embed="rId4">
            <a:alphaModFix/>
          </a:blip>
          <a:srcRect/>
          <a:stretch/>
        </p:blipFill>
        <p:spPr>
          <a:xfrm>
            <a:off x="2619540" y="4178991"/>
            <a:ext cx="826187" cy="826187"/>
          </a:xfrm>
          <a:prstGeom prst="rect">
            <a:avLst/>
          </a:prstGeom>
          <a:noFill/>
          <a:ln>
            <a:noFill/>
          </a:ln>
        </p:spPr>
      </p:pic>
      <p:pic>
        <p:nvPicPr>
          <p:cNvPr id="133" name="Google Shape;133;p18" title="2.png"/>
          <p:cNvPicPr preferRelativeResize="0"/>
          <p:nvPr/>
        </p:nvPicPr>
        <p:blipFill rotWithShape="1">
          <a:blip r:embed="rId5">
            <a:alphaModFix/>
          </a:blip>
          <a:srcRect/>
          <a:stretch/>
        </p:blipFill>
        <p:spPr>
          <a:xfrm>
            <a:off x="2648923" y="6168294"/>
            <a:ext cx="757055" cy="820550"/>
          </a:xfrm>
          <a:prstGeom prst="rect">
            <a:avLst/>
          </a:prstGeom>
          <a:noFill/>
          <a:ln>
            <a:noFill/>
          </a:ln>
        </p:spPr>
      </p:pic>
      <p:pic>
        <p:nvPicPr>
          <p:cNvPr id="134" name="Google Shape;134;p18" title="3.png"/>
          <p:cNvPicPr preferRelativeResize="0"/>
          <p:nvPr/>
        </p:nvPicPr>
        <p:blipFill rotWithShape="1">
          <a:blip r:embed="rId6">
            <a:alphaModFix/>
          </a:blip>
          <a:srcRect/>
          <a:stretch/>
        </p:blipFill>
        <p:spPr>
          <a:xfrm>
            <a:off x="2700466" y="8175803"/>
            <a:ext cx="653975" cy="820550"/>
          </a:xfrm>
          <a:prstGeom prst="rect">
            <a:avLst/>
          </a:prstGeom>
          <a:noFill/>
          <a:ln>
            <a:noFill/>
          </a:ln>
        </p:spPr>
      </p:pic>
      <p:sp>
        <p:nvSpPr>
          <p:cNvPr id="135" name="Google Shape;135;p18"/>
          <p:cNvSpPr/>
          <p:nvPr/>
        </p:nvSpPr>
        <p:spPr>
          <a:xfrm rot="5400000">
            <a:off x="215850" y="254050"/>
            <a:ext cx="825600" cy="1257300"/>
          </a:xfrm>
          <a:prstGeom prst="round2SameRect">
            <a:avLst>
              <a:gd name="adj1" fmla="val 16667"/>
              <a:gd name="adj2" fmla="val 0"/>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6" name="Google Shape;136;p18"/>
          <p:cNvSpPr/>
          <p:nvPr/>
        </p:nvSpPr>
        <p:spPr>
          <a:xfrm>
            <a:off x="0" y="469900"/>
            <a:ext cx="123900" cy="82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7" name="Google Shape;137;p18" title="Logo bl.png"/>
          <p:cNvPicPr preferRelativeResize="0"/>
          <p:nvPr/>
        </p:nvPicPr>
        <p:blipFill rotWithShape="1">
          <a:blip r:embed="rId7">
            <a:alphaModFix/>
          </a:blip>
          <a:srcRect/>
          <a:stretch/>
        </p:blipFill>
        <p:spPr>
          <a:xfrm>
            <a:off x="16663019" y="573022"/>
            <a:ext cx="1056528" cy="1062397"/>
          </a:xfrm>
          <a:prstGeom prst="rect">
            <a:avLst/>
          </a:prstGeom>
          <a:noFill/>
          <a:ln>
            <a:noFill/>
          </a:ln>
        </p:spPr>
      </p:pic>
      <p:sp>
        <p:nvSpPr>
          <p:cNvPr id="138" name="Google Shape;138;p18"/>
          <p:cNvSpPr/>
          <p:nvPr/>
        </p:nvSpPr>
        <p:spPr>
          <a:xfrm>
            <a:off x="376116" y="573022"/>
            <a:ext cx="635890" cy="623168"/>
          </a:xfrm>
          <a:custGeom>
            <a:avLst/>
            <a:gdLst/>
            <a:ahLst/>
            <a:cxnLst/>
            <a:rect l="l" t="t" r="r" b="b"/>
            <a:pathLst>
              <a:path w="1188579" h="1164800" extrusionOk="0">
                <a:moveTo>
                  <a:pt x="925255" y="659381"/>
                </a:moveTo>
                <a:cubicBezTo>
                  <a:pt x="937782" y="651524"/>
                  <a:pt x="949570" y="642126"/>
                  <a:pt x="957315" y="628751"/>
                </a:cubicBezTo>
                <a:cubicBezTo>
                  <a:pt x="969533" y="607614"/>
                  <a:pt x="968555" y="583458"/>
                  <a:pt x="967614" y="560086"/>
                </a:cubicBezTo>
                <a:cubicBezTo>
                  <a:pt x="967003" y="545155"/>
                  <a:pt x="966440" y="531045"/>
                  <a:pt x="969483" y="519657"/>
                </a:cubicBezTo>
                <a:cubicBezTo>
                  <a:pt x="972331" y="509027"/>
                  <a:pt x="979660" y="497504"/>
                  <a:pt x="987432" y="485301"/>
                </a:cubicBezTo>
                <a:cubicBezTo>
                  <a:pt x="999613" y="466178"/>
                  <a:pt x="1013421" y="444504"/>
                  <a:pt x="1013421" y="419128"/>
                </a:cubicBezTo>
                <a:cubicBezTo>
                  <a:pt x="1013421" y="393753"/>
                  <a:pt x="999613" y="372075"/>
                  <a:pt x="987432" y="352956"/>
                </a:cubicBezTo>
                <a:cubicBezTo>
                  <a:pt x="979662" y="340750"/>
                  <a:pt x="972331" y="329229"/>
                  <a:pt x="969483" y="318587"/>
                </a:cubicBezTo>
                <a:cubicBezTo>
                  <a:pt x="966440" y="307212"/>
                  <a:pt x="967016" y="293111"/>
                  <a:pt x="967614" y="278183"/>
                </a:cubicBezTo>
                <a:cubicBezTo>
                  <a:pt x="968555" y="254809"/>
                  <a:pt x="969543" y="230655"/>
                  <a:pt x="957315" y="209518"/>
                </a:cubicBezTo>
                <a:cubicBezTo>
                  <a:pt x="944901" y="188063"/>
                  <a:pt x="922335" y="176285"/>
                  <a:pt x="902420" y="165898"/>
                </a:cubicBezTo>
                <a:cubicBezTo>
                  <a:pt x="889335" y="159070"/>
                  <a:pt x="876982" y="152629"/>
                  <a:pt x="868894" y="144541"/>
                </a:cubicBezTo>
                <a:cubicBezTo>
                  <a:pt x="860794" y="136454"/>
                  <a:pt x="854354" y="124088"/>
                  <a:pt x="847525" y="111003"/>
                </a:cubicBezTo>
                <a:cubicBezTo>
                  <a:pt x="837140" y="91088"/>
                  <a:pt x="825372" y="68520"/>
                  <a:pt x="803918" y="56118"/>
                </a:cubicBezTo>
                <a:cubicBezTo>
                  <a:pt x="782769" y="43865"/>
                  <a:pt x="758589" y="44853"/>
                  <a:pt x="735240" y="45807"/>
                </a:cubicBezTo>
                <a:cubicBezTo>
                  <a:pt x="720297" y="46417"/>
                  <a:pt x="706199" y="46993"/>
                  <a:pt x="694836" y="43937"/>
                </a:cubicBezTo>
                <a:cubicBezTo>
                  <a:pt x="684194" y="41090"/>
                  <a:pt x="672674" y="33761"/>
                  <a:pt x="660480" y="25989"/>
                </a:cubicBezTo>
                <a:cubicBezTo>
                  <a:pt x="641358" y="13808"/>
                  <a:pt x="619670" y="0"/>
                  <a:pt x="594295" y="0"/>
                </a:cubicBezTo>
                <a:cubicBezTo>
                  <a:pt x="568919" y="0"/>
                  <a:pt x="547230" y="13808"/>
                  <a:pt x="528110" y="25989"/>
                </a:cubicBezTo>
                <a:cubicBezTo>
                  <a:pt x="515916" y="33758"/>
                  <a:pt x="504393" y="41090"/>
                  <a:pt x="493764" y="43937"/>
                </a:cubicBezTo>
                <a:cubicBezTo>
                  <a:pt x="482401" y="46980"/>
                  <a:pt x="468338" y="46382"/>
                  <a:pt x="453359" y="45807"/>
                </a:cubicBezTo>
                <a:cubicBezTo>
                  <a:pt x="429986" y="44878"/>
                  <a:pt x="405794" y="43877"/>
                  <a:pt x="384682" y="56106"/>
                </a:cubicBezTo>
                <a:cubicBezTo>
                  <a:pt x="363227" y="68520"/>
                  <a:pt x="351462" y="91085"/>
                  <a:pt x="341075" y="110991"/>
                </a:cubicBezTo>
                <a:cubicBezTo>
                  <a:pt x="334246" y="124075"/>
                  <a:pt x="327805" y="136441"/>
                  <a:pt x="319705" y="144529"/>
                </a:cubicBezTo>
                <a:cubicBezTo>
                  <a:pt x="311618" y="152616"/>
                  <a:pt x="299252" y="159070"/>
                  <a:pt x="286180" y="165886"/>
                </a:cubicBezTo>
                <a:cubicBezTo>
                  <a:pt x="266264" y="176270"/>
                  <a:pt x="243696" y="188048"/>
                  <a:pt x="231273" y="209505"/>
                </a:cubicBezTo>
                <a:cubicBezTo>
                  <a:pt x="219054" y="230642"/>
                  <a:pt x="220032" y="254799"/>
                  <a:pt x="220973" y="278160"/>
                </a:cubicBezTo>
                <a:cubicBezTo>
                  <a:pt x="221584" y="293104"/>
                  <a:pt x="222147" y="307202"/>
                  <a:pt x="219104" y="318589"/>
                </a:cubicBezTo>
                <a:cubicBezTo>
                  <a:pt x="216269" y="329232"/>
                  <a:pt x="208927" y="340742"/>
                  <a:pt x="201155" y="352946"/>
                </a:cubicBezTo>
                <a:cubicBezTo>
                  <a:pt x="188974" y="372068"/>
                  <a:pt x="175167" y="393755"/>
                  <a:pt x="175167" y="419131"/>
                </a:cubicBezTo>
                <a:cubicBezTo>
                  <a:pt x="175167" y="444506"/>
                  <a:pt x="188974" y="466183"/>
                  <a:pt x="201155" y="485303"/>
                </a:cubicBezTo>
                <a:cubicBezTo>
                  <a:pt x="208925" y="497509"/>
                  <a:pt x="216256" y="509030"/>
                  <a:pt x="219104" y="519672"/>
                </a:cubicBezTo>
                <a:cubicBezTo>
                  <a:pt x="222147" y="531047"/>
                  <a:pt x="221571" y="545148"/>
                  <a:pt x="220973" y="560076"/>
                </a:cubicBezTo>
                <a:cubicBezTo>
                  <a:pt x="220032" y="583450"/>
                  <a:pt x="219044" y="607604"/>
                  <a:pt x="231273" y="628741"/>
                </a:cubicBezTo>
                <a:cubicBezTo>
                  <a:pt x="239012" y="642118"/>
                  <a:pt x="250803" y="651522"/>
                  <a:pt x="263332" y="659381"/>
                </a:cubicBezTo>
                <a:lnTo>
                  <a:pt x="76517" y="988395"/>
                </a:lnTo>
                <a:cubicBezTo>
                  <a:pt x="73109" y="994406"/>
                  <a:pt x="73279" y="1001822"/>
                  <a:pt x="76970" y="1007675"/>
                </a:cubicBezTo>
                <a:cubicBezTo>
                  <a:pt x="80671" y="1013541"/>
                  <a:pt x="87344" y="1016974"/>
                  <a:pt x="94198" y="1016376"/>
                </a:cubicBezTo>
                <a:lnTo>
                  <a:pt x="261610" y="1004267"/>
                </a:lnTo>
                <a:lnTo>
                  <a:pt x="337056" y="1154464"/>
                </a:lnTo>
                <a:cubicBezTo>
                  <a:pt x="340171" y="1160647"/>
                  <a:pt x="346427" y="1164618"/>
                  <a:pt x="353343" y="1164788"/>
                </a:cubicBezTo>
                <a:cubicBezTo>
                  <a:pt x="353514" y="1164801"/>
                  <a:pt x="353674" y="1164801"/>
                  <a:pt x="353831" y="1164801"/>
                </a:cubicBezTo>
                <a:cubicBezTo>
                  <a:pt x="360563" y="1164801"/>
                  <a:pt x="366808" y="1161185"/>
                  <a:pt x="370144" y="1155319"/>
                </a:cubicBezTo>
                <a:lnTo>
                  <a:pt x="556135" y="828398"/>
                </a:lnTo>
                <a:cubicBezTo>
                  <a:pt x="567913" y="834068"/>
                  <a:pt x="580520" y="838259"/>
                  <a:pt x="594297" y="838259"/>
                </a:cubicBezTo>
                <a:cubicBezTo>
                  <a:pt x="608075" y="838259"/>
                  <a:pt x="620681" y="834068"/>
                  <a:pt x="632460" y="828398"/>
                </a:cubicBezTo>
                <a:lnTo>
                  <a:pt x="818451" y="1155319"/>
                </a:lnTo>
                <a:cubicBezTo>
                  <a:pt x="821786" y="1161185"/>
                  <a:pt x="828030" y="1164801"/>
                  <a:pt x="834763" y="1164801"/>
                </a:cubicBezTo>
                <a:cubicBezTo>
                  <a:pt x="834921" y="1164801"/>
                  <a:pt x="835081" y="1164801"/>
                  <a:pt x="835251" y="1164788"/>
                </a:cubicBezTo>
                <a:cubicBezTo>
                  <a:pt x="842168" y="1164618"/>
                  <a:pt x="848423" y="1160647"/>
                  <a:pt x="851539" y="1154464"/>
                </a:cubicBezTo>
                <a:lnTo>
                  <a:pt x="926985" y="1004267"/>
                </a:lnTo>
                <a:lnTo>
                  <a:pt x="1094397" y="1016376"/>
                </a:lnTo>
                <a:cubicBezTo>
                  <a:pt x="1101373" y="1016974"/>
                  <a:pt x="1107934" y="1013541"/>
                  <a:pt x="1111625" y="1007675"/>
                </a:cubicBezTo>
                <a:cubicBezTo>
                  <a:pt x="1115316" y="1001822"/>
                  <a:pt x="1115486" y="994406"/>
                  <a:pt x="1112078" y="988395"/>
                </a:cubicBezTo>
                <a:lnTo>
                  <a:pt x="925263" y="659384"/>
                </a:lnTo>
                <a:close/>
                <a:moveTo>
                  <a:pt x="296132" y="677626"/>
                </a:moveTo>
                <a:cubicBezTo>
                  <a:pt x="305362" y="682633"/>
                  <a:pt x="313700" y="687717"/>
                  <a:pt x="319688" y="693705"/>
                </a:cubicBezTo>
                <a:cubicBezTo>
                  <a:pt x="327558" y="701585"/>
                  <a:pt x="333878" y="713508"/>
                  <a:pt x="340502" y="726205"/>
                </a:cubicBezTo>
                <a:lnTo>
                  <a:pt x="201526" y="970977"/>
                </a:lnTo>
                <a:lnTo>
                  <a:pt x="126480" y="976407"/>
                </a:lnTo>
                <a:lnTo>
                  <a:pt x="296129" y="677626"/>
                </a:lnTo>
                <a:close/>
                <a:moveTo>
                  <a:pt x="246541" y="967722"/>
                </a:moveTo>
                <a:lnTo>
                  <a:pt x="363012" y="762583"/>
                </a:lnTo>
                <a:cubicBezTo>
                  <a:pt x="369093" y="770135"/>
                  <a:pt x="375934" y="777096"/>
                  <a:pt x="384664" y="782151"/>
                </a:cubicBezTo>
                <a:cubicBezTo>
                  <a:pt x="395209" y="788241"/>
                  <a:pt x="406492" y="791041"/>
                  <a:pt x="418055" y="792212"/>
                </a:cubicBezTo>
                <a:lnTo>
                  <a:pt x="300788" y="998642"/>
                </a:lnTo>
                <a:lnTo>
                  <a:pt x="289521" y="976212"/>
                </a:lnTo>
                <a:cubicBezTo>
                  <a:pt x="286112" y="969443"/>
                  <a:pt x="279061" y="965192"/>
                  <a:pt x="271389" y="965925"/>
                </a:cubicBezTo>
                <a:close/>
                <a:moveTo>
                  <a:pt x="354852" y="1106272"/>
                </a:moveTo>
                <a:lnTo>
                  <a:pt x="321054" y="1038984"/>
                </a:lnTo>
                <a:lnTo>
                  <a:pt x="461194" y="792292"/>
                </a:lnTo>
                <a:cubicBezTo>
                  <a:pt x="473105" y="791907"/>
                  <a:pt x="484453" y="791832"/>
                  <a:pt x="493761" y="794319"/>
                </a:cubicBezTo>
                <a:cubicBezTo>
                  <a:pt x="503090" y="796819"/>
                  <a:pt x="513139" y="802814"/>
                  <a:pt x="523698" y="809485"/>
                </a:cubicBezTo>
                <a:close/>
                <a:moveTo>
                  <a:pt x="548276" y="780612"/>
                </a:moveTo>
                <a:cubicBezTo>
                  <a:pt x="534213" y="771656"/>
                  <a:pt x="519672" y="762395"/>
                  <a:pt x="503447" y="758056"/>
                </a:cubicBezTo>
                <a:cubicBezTo>
                  <a:pt x="492745" y="755196"/>
                  <a:pt x="481748" y="754440"/>
                  <a:pt x="470775" y="754440"/>
                </a:cubicBezTo>
                <a:cubicBezTo>
                  <a:pt x="464422" y="754440"/>
                  <a:pt x="458081" y="754686"/>
                  <a:pt x="451813" y="754941"/>
                </a:cubicBezTo>
                <a:cubicBezTo>
                  <a:pt x="432936" y="755721"/>
                  <a:pt x="415160" y="756420"/>
                  <a:pt x="403454" y="749664"/>
                </a:cubicBezTo>
                <a:cubicBezTo>
                  <a:pt x="391443" y="742700"/>
                  <a:pt x="383136" y="726768"/>
                  <a:pt x="374338" y="709892"/>
                </a:cubicBezTo>
                <a:cubicBezTo>
                  <a:pt x="366493" y="694864"/>
                  <a:pt x="358393" y="679335"/>
                  <a:pt x="346225" y="667166"/>
                </a:cubicBezTo>
                <a:cubicBezTo>
                  <a:pt x="334068" y="654997"/>
                  <a:pt x="318539" y="646908"/>
                  <a:pt x="303523" y="639076"/>
                </a:cubicBezTo>
                <a:cubicBezTo>
                  <a:pt x="286650" y="630265"/>
                  <a:pt x="270706" y="621957"/>
                  <a:pt x="263752" y="609947"/>
                </a:cubicBezTo>
                <a:cubicBezTo>
                  <a:pt x="256983" y="598241"/>
                  <a:pt x="257704" y="580440"/>
                  <a:pt x="258462" y="561588"/>
                </a:cubicBezTo>
                <a:cubicBezTo>
                  <a:pt x="259158" y="544520"/>
                  <a:pt x="259879" y="526864"/>
                  <a:pt x="255359" y="509978"/>
                </a:cubicBezTo>
                <a:cubicBezTo>
                  <a:pt x="251023" y="493741"/>
                  <a:pt x="241760" y="479200"/>
                  <a:pt x="232804" y="465138"/>
                </a:cubicBezTo>
                <a:cubicBezTo>
                  <a:pt x="222467" y="448900"/>
                  <a:pt x="212693" y="433554"/>
                  <a:pt x="212693" y="419123"/>
                </a:cubicBezTo>
                <a:cubicBezTo>
                  <a:pt x="212693" y="404683"/>
                  <a:pt x="222467" y="389336"/>
                  <a:pt x="232816" y="373096"/>
                </a:cubicBezTo>
                <a:cubicBezTo>
                  <a:pt x="241760" y="359034"/>
                  <a:pt x="251021" y="344493"/>
                  <a:pt x="255359" y="328281"/>
                </a:cubicBezTo>
                <a:cubicBezTo>
                  <a:pt x="259881" y="311383"/>
                  <a:pt x="259160" y="293717"/>
                  <a:pt x="258475" y="276634"/>
                </a:cubicBezTo>
                <a:cubicBezTo>
                  <a:pt x="257704" y="257794"/>
                  <a:pt x="256996" y="239991"/>
                  <a:pt x="263752" y="228287"/>
                </a:cubicBezTo>
                <a:cubicBezTo>
                  <a:pt x="270716" y="216276"/>
                  <a:pt x="286648" y="207956"/>
                  <a:pt x="303523" y="199158"/>
                </a:cubicBezTo>
                <a:cubicBezTo>
                  <a:pt x="318552" y="191326"/>
                  <a:pt x="334081" y="183214"/>
                  <a:pt x="346237" y="171058"/>
                </a:cubicBezTo>
                <a:cubicBezTo>
                  <a:pt x="358406" y="158902"/>
                  <a:pt x="366508" y="143360"/>
                  <a:pt x="374350" y="128344"/>
                </a:cubicBezTo>
                <a:cubicBezTo>
                  <a:pt x="383148" y="111471"/>
                  <a:pt x="391456" y="95539"/>
                  <a:pt x="403467" y="88585"/>
                </a:cubicBezTo>
                <a:cubicBezTo>
                  <a:pt x="415185" y="81804"/>
                  <a:pt x="432973" y="82575"/>
                  <a:pt x="451838" y="83296"/>
                </a:cubicBezTo>
                <a:cubicBezTo>
                  <a:pt x="468883" y="83979"/>
                  <a:pt x="486537" y="84689"/>
                  <a:pt x="503447" y="80193"/>
                </a:cubicBezTo>
                <a:cubicBezTo>
                  <a:pt x="519672" y="75856"/>
                  <a:pt x="534200" y="66593"/>
                  <a:pt x="548263" y="57637"/>
                </a:cubicBezTo>
                <a:cubicBezTo>
                  <a:pt x="564500" y="47300"/>
                  <a:pt x="579847" y="37527"/>
                  <a:pt x="594290" y="37527"/>
                </a:cubicBezTo>
                <a:cubicBezTo>
                  <a:pt x="608733" y="37527"/>
                  <a:pt x="624077" y="47300"/>
                  <a:pt x="640317" y="57637"/>
                </a:cubicBezTo>
                <a:cubicBezTo>
                  <a:pt x="654379" y="66593"/>
                  <a:pt x="668908" y="75854"/>
                  <a:pt x="685132" y="80193"/>
                </a:cubicBezTo>
                <a:cubicBezTo>
                  <a:pt x="702005" y="84714"/>
                  <a:pt x="719674" y="83969"/>
                  <a:pt x="736767" y="83296"/>
                </a:cubicBezTo>
                <a:cubicBezTo>
                  <a:pt x="755631" y="82575"/>
                  <a:pt x="773410" y="81804"/>
                  <a:pt x="785126" y="88598"/>
                </a:cubicBezTo>
                <a:cubicBezTo>
                  <a:pt x="797137" y="95537"/>
                  <a:pt x="805444" y="111471"/>
                  <a:pt x="814242" y="128344"/>
                </a:cubicBezTo>
                <a:cubicBezTo>
                  <a:pt x="822087" y="143373"/>
                  <a:pt x="830187" y="158914"/>
                  <a:pt x="842355" y="171070"/>
                </a:cubicBezTo>
                <a:cubicBezTo>
                  <a:pt x="854511" y="183226"/>
                  <a:pt x="870040" y="191329"/>
                  <a:pt x="885056" y="199171"/>
                </a:cubicBezTo>
                <a:cubicBezTo>
                  <a:pt x="901929" y="207969"/>
                  <a:pt x="917874" y="216289"/>
                  <a:pt x="924828" y="228300"/>
                </a:cubicBezTo>
                <a:cubicBezTo>
                  <a:pt x="931596" y="240006"/>
                  <a:pt x="930876" y="257807"/>
                  <a:pt x="930117" y="276659"/>
                </a:cubicBezTo>
                <a:cubicBezTo>
                  <a:pt x="929422" y="293727"/>
                  <a:pt x="928701" y="311383"/>
                  <a:pt x="933220" y="328268"/>
                </a:cubicBezTo>
                <a:cubicBezTo>
                  <a:pt x="937557" y="344505"/>
                  <a:pt x="946820" y="359046"/>
                  <a:pt x="955776" y="373109"/>
                </a:cubicBezTo>
                <a:cubicBezTo>
                  <a:pt x="966113" y="389346"/>
                  <a:pt x="975886" y="404693"/>
                  <a:pt x="975886" y="419123"/>
                </a:cubicBezTo>
                <a:cubicBezTo>
                  <a:pt x="975886" y="433554"/>
                  <a:pt x="966113" y="448898"/>
                  <a:pt x="955776" y="465138"/>
                </a:cubicBezTo>
                <a:cubicBezTo>
                  <a:pt x="946820" y="479200"/>
                  <a:pt x="937559" y="493741"/>
                  <a:pt x="933220" y="509966"/>
                </a:cubicBezTo>
                <a:cubicBezTo>
                  <a:pt x="928699" y="526864"/>
                  <a:pt x="929419" y="544520"/>
                  <a:pt x="930105" y="561600"/>
                </a:cubicBezTo>
                <a:cubicBezTo>
                  <a:pt x="930876" y="580452"/>
                  <a:pt x="931584" y="598253"/>
                  <a:pt x="924828" y="609947"/>
                </a:cubicBezTo>
                <a:cubicBezTo>
                  <a:pt x="917876" y="621957"/>
                  <a:pt x="901932" y="630278"/>
                  <a:pt x="885056" y="639076"/>
                </a:cubicBezTo>
                <a:cubicBezTo>
                  <a:pt x="870040" y="646908"/>
                  <a:pt x="854499" y="655008"/>
                  <a:pt x="842343" y="667176"/>
                </a:cubicBezTo>
                <a:cubicBezTo>
                  <a:pt x="830174" y="679345"/>
                  <a:pt x="822072" y="694874"/>
                  <a:pt x="814242" y="709902"/>
                </a:cubicBezTo>
                <a:cubicBezTo>
                  <a:pt x="805432" y="726763"/>
                  <a:pt x="797124" y="742707"/>
                  <a:pt x="785113" y="749661"/>
                </a:cubicBezTo>
                <a:cubicBezTo>
                  <a:pt x="773408" y="756430"/>
                  <a:pt x="755594" y="755684"/>
                  <a:pt x="736754" y="754951"/>
                </a:cubicBezTo>
                <a:cubicBezTo>
                  <a:pt x="719686" y="754268"/>
                  <a:pt x="702018" y="753545"/>
                  <a:pt x="685145" y="758054"/>
                </a:cubicBezTo>
                <a:cubicBezTo>
                  <a:pt x="668908" y="762390"/>
                  <a:pt x="654367" y="771653"/>
                  <a:pt x="640304" y="780609"/>
                </a:cubicBezTo>
                <a:cubicBezTo>
                  <a:pt x="624067" y="790946"/>
                  <a:pt x="608720" y="800720"/>
                  <a:pt x="594290" y="800720"/>
                </a:cubicBezTo>
                <a:cubicBezTo>
                  <a:pt x="579859" y="800720"/>
                  <a:pt x="564515" y="790946"/>
                  <a:pt x="548276" y="780609"/>
                </a:cubicBezTo>
                <a:close/>
                <a:moveTo>
                  <a:pt x="833727" y="1106272"/>
                </a:moveTo>
                <a:lnTo>
                  <a:pt x="664881" y="809485"/>
                </a:lnTo>
                <a:cubicBezTo>
                  <a:pt x="675444" y="802814"/>
                  <a:pt x="685493" y="796819"/>
                  <a:pt x="694831" y="794319"/>
                </a:cubicBezTo>
                <a:cubicBezTo>
                  <a:pt x="704132" y="791842"/>
                  <a:pt x="715482" y="791907"/>
                  <a:pt x="727386" y="792292"/>
                </a:cubicBezTo>
                <a:lnTo>
                  <a:pt x="867526" y="1038984"/>
                </a:lnTo>
                <a:close/>
                <a:moveTo>
                  <a:pt x="917191" y="965922"/>
                </a:moveTo>
                <a:cubicBezTo>
                  <a:pt x="909616" y="965372"/>
                  <a:pt x="902467" y="969453"/>
                  <a:pt x="899059" y="976209"/>
                </a:cubicBezTo>
                <a:lnTo>
                  <a:pt x="887791" y="998640"/>
                </a:lnTo>
                <a:lnTo>
                  <a:pt x="770522" y="792207"/>
                </a:lnTo>
                <a:cubicBezTo>
                  <a:pt x="782088" y="791036"/>
                  <a:pt x="793371" y="788239"/>
                  <a:pt x="803903" y="782148"/>
                </a:cubicBezTo>
                <a:cubicBezTo>
                  <a:pt x="812638" y="777093"/>
                  <a:pt x="819482" y="770130"/>
                  <a:pt x="825565" y="762575"/>
                </a:cubicBezTo>
                <a:lnTo>
                  <a:pt x="942038" y="967717"/>
                </a:lnTo>
                <a:lnTo>
                  <a:pt x="917191" y="965920"/>
                </a:lnTo>
                <a:close/>
                <a:moveTo>
                  <a:pt x="987052" y="970977"/>
                </a:moveTo>
                <a:lnTo>
                  <a:pt x="848070" y="726192"/>
                </a:lnTo>
                <a:cubicBezTo>
                  <a:pt x="854691" y="713508"/>
                  <a:pt x="861015" y="701592"/>
                  <a:pt x="868879" y="693715"/>
                </a:cubicBezTo>
                <a:cubicBezTo>
                  <a:pt x="874870" y="687725"/>
                  <a:pt x="883217" y="682635"/>
                  <a:pt x="892451" y="677628"/>
                </a:cubicBezTo>
                <a:lnTo>
                  <a:pt x="1062097" y="976404"/>
                </a:lnTo>
                <a:lnTo>
                  <a:pt x="987052" y="970974"/>
                </a:lnTo>
                <a:close/>
                <a:moveTo>
                  <a:pt x="879962" y="419126"/>
                </a:moveTo>
                <a:cubicBezTo>
                  <a:pt x="879962" y="261598"/>
                  <a:pt x="751805" y="133441"/>
                  <a:pt x="594290" y="133441"/>
                </a:cubicBezTo>
                <a:cubicBezTo>
                  <a:pt x="436774" y="133441"/>
                  <a:pt x="308618" y="261598"/>
                  <a:pt x="308618" y="419126"/>
                </a:cubicBezTo>
                <a:cubicBezTo>
                  <a:pt x="308618" y="576654"/>
                  <a:pt x="436774" y="704798"/>
                  <a:pt x="594290" y="704798"/>
                </a:cubicBezTo>
                <a:cubicBezTo>
                  <a:pt x="751805" y="704798"/>
                  <a:pt x="879962" y="576641"/>
                  <a:pt x="879962" y="419126"/>
                </a:cubicBezTo>
                <a:close/>
                <a:moveTo>
                  <a:pt x="594290" y="667264"/>
                </a:moveTo>
                <a:cubicBezTo>
                  <a:pt x="457471" y="667264"/>
                  <a:pt x="346152" y="555945"/>
                  <a:pt x="346152" y="419126"/>
                </a:cubicBezTo>
                <a:cubicBezTo>
                  <a:pt x="346152" y="282306"/>
                  <a:pt x="457471" y="170975"/>
                  <a:pt x="594290" y="170975"/>
                </a:cubicBezTo>
                <a:cubicBezTo>
                  <a:pt x="731109" y="170975"/>
                  <a:pt x="842428" y="282294"/>
                  <a:pt x="842428" y="419126"/>
                </a:cubicBezTo>
                <a:cubicBezTo>
                  <a:pt x="842428" y="555958"/>
                  <a:pt x="731109" y="667264"/>
                  <a:pt x="594290" y="667264"/>
                </a:cubicBezTo>
                <a:close/>
                <a:moveTo>
                  <a:pt x="748532" y="363643"/>
                </a:moveTo>
                <a:lnTo>
                  <a:pt x="663543" y="344596"/>
                </a:lnTo>
                <a:lnTo>
                  <a:pt x="609576" y="268892"/>
                </a:lnTo>
                <a:cubicBezTo>
                  <a:pt x="602515" y="259020"/>
                  <a:pt x="586067" y="259020"/>
                  <a:pt x="579006" y="268892"/>
                </a:cubicBezTo>
                <a:lnTo>
                  <a:pt x="525039" y="344596"/>
                </a:lnTo>
                <a:lnTo>
                  <a:pt x="440050" y="363643"/>
                </a:lnTo>
                <a:cubicBezTo>
                  <a:pt x="433807" y="365049"/>
                  <a:pt x="428699" y="369533"/>
                  <a:pt x="426512" y="375544"/>
                </a:cubicBezTo>
                <a:cubicBezTo>
                  <a:pt x="424325" y="381567"/>
                  <a:pt x="425364" y="388275"/>
                  <a:pt x="429250" y="393357"/>
                </a:cubicBezTo>
                <a:lnTo>
                  <a:pt x="486895" y="468706"/>
                </a:lnTo>
                <a:lnTo>
                  <a:pt x="482766" y="557582"/>
                </a:lnTo>
                <a:cubicBezTo>
                  <a:pt x="482461" y="564045"/>
                  <a:pt x="485516" y="570203"/>
                  <a:pt x="490843" y="573894"/>
                </a:cubicBezTo>
                <a:cubicBezTo>
                  <a:pt x="496196" y="577572"/>
                  <a:pt x="503024" y="578220"/>
                  <a:pt x="508950" y="575678"/>
                </a:cubicBezTo>
                <a:lnTo>
                  <a:pt x="594292" y="538792"/>
                </a:lnTo>
                <a:lnTo>
                  <a:pt x="679635" y="575678"/>
                </a:lnTo>
                <a:cubicBezTo>
                  <a:pt x="682017" y="576704"/>
                  <a:pt x="684547" y="577217"/>
                  <a:pt x="687077" y="577217"/>
                </a:cubicBezTo>
                <a:cubicBezTo>
                  <a:pt x="690828" y="577217"/>
                  <a:pt x="694553" y="576093"/>
                  <a:pt x="697744" y="573894"/>
                </a:cubicBezTo>
                <a:cubicBezTo>
                  <a:pt x="703071" y="570203"/>
                  <a:pt x="706126" y="564045"/>
                  <a:pt x="705821" y="557582"/>
                </a:cubicBezTo>
                <a:lnTo>
                  <a:pt x="701692" y="468706"/>
                </a:lnTo>
                <a:lnTo>
                  <a:pt x="759337" y="393357"/>
                </a:lnTo>
                <a:cubicBezTo>
                  <a:pt x="763223" y="388275"/>
                  <a:pt x="764262" y="381567"/>
                  <a:pt x="762075" y="375544"/>
                </a:cubicBezTo>
                <a:cubicBezTo>
                  <a:pt x="759888" y="369533"/>
                  <a:pt x="754781" y="365049"/>
                  <a:pt x="748537" y="363643"/>
                </a:cubicBezTo>
                <a:close/>
                <a:moveTo>
                  <a:pt x="667722" y="451345"/>
                </a:moveTo>
                <a:cubicBezTo>
                  <a:pt x="665034" y="454851"/>
                  <a:pt x="663678" y="459202"/>
                  <a:pt x="663886" y="463611"/>
                </a:cubicBezTo>
                <a:lnTo>
                  <a:pt x="666928" y="529296"/>
                </a:lnTo>
                <a:lnTo>
                  <a:pt x="601732" y="501120"/>
                </a:lnTo>
                <a:cubicBezTo>
                  <a:pt x="599362" y="500094"/>
                  <a:pt x="596820" y="499581"/>
                  <a:pt x="594290" y="499581"/>
                </a:cubicBezTo>
                <a:cubicBezTo>
                  <a:pt x="591760" y="499581"/>
                  <a:pt x="589220" y="500094"/>
                  <a:pt x="586848" y="501120"/>
                </a:cubicBezTo>
                <a:lnTo>
                  <a:pt x="521651" y="529296"/>
                </a:lnTo>
                <a:lnTo>
                  <a:pt x="524694" y="463611"/>
                </a:lnTo>
                <a:cubicBezTo>
                  <a:pt x="524902" y="459200"/>
                  <a:pt x="523546" y="454851"/>
                  <a:pt x="520858" y="451345"/>
                </a:cubicBezTo>
                <a:lnTo>
                  <a:pt x="476886" y="393858"/>
                </a:lnTo>
                <a:lnTo>
                  <a:pt x="540248" y="379647"/>
                </a:lnTo>
                <a:cubicBezTo>
                  <a:pt x="544757" y="378634"/>
                  <a:pt x="548741" y="375994"/>
                  <a:pt x="551428" y="372231"/>
                </a:cubicBezTo>
                <a:lnTo>
                  <a:pt x="594290" y="312119"/>
                </a:lnTo>
                <a:lnTo>
                  <a:pt x="637151" y="372231"/>
                </a:lnTo>
                <a:cubicBezTo>
                  <a:pt x="639839" y="375994"/>
                  <a:pt x="643822" y="378634"/>
                  <a:pt x="648331" y="379647"/>
                </a:cubicBezTo>
                <a:lnTo>
                  <a:pt x="711694" y="393858"/>
                </a:lnTo>
                <a:close/>
                <a:moveTo>
                  <a:pt x="1188580" y="419126"/>
                </a:moveTo>
                <a:cubicBezTo>
                  <a:pt x="1188580" y="429488"/>
                  <a:pt x="1180175" y="437893"/>
                  <a:pt x="1169813" y="437893"/>
                </a:cubicBezTo>
                <a:lnTo>
                  <a:pt x="1094744" y="437893"/>
                </a:lnTo>
                <a:cubicBezTo>
                  <a:pt x="1084383" y="437893"/>
                  <a:pt x="1075977" y="429488"/>
                  <a:pt x="1075977" y="419126"/>
                </a:cubicBezTo>
                <a:cubicBezTo>
                  <a:pt x="1075977" y="408764"/>
                  <a:pt x="1084383" y="400359"/>
                  <a:pt x="1094744" y="400359"/>
                </a:cubicBezTo>
                <a:lnTo>
                  <a:pt x="1169813" y="400359"/>
                </a:lnTo>
                <a:cubicBezTo>
                  <a:pt x="1180175" y="400359"/>
                  <a:pt x="1188580" y="408764"/>
                  <a:pt x="1188580" y="419126"/>
                </a:cubicBezTo>
                <a:close/>
                <a:moveTo>
                  <a:pt x="1043075" y="244137"/>
                </a:moveTo>
                <a:cubicBezTo>
                  <a:pt x="1039312" y="234485"/>
                  <a:pt x="1044088" y="223598"/>
                  <a:pt x="1053742" y="219835"/>
                </a:cubicBezTo>
                <a:lnTo>
                  <a:pt x="1123678" y="192565"/>
                </a:lnTo>
                <a:cubicBezTo>
                  <a:pt x="1133319" y="188764"/>
                  <a:pt x="1144217" y="193578"/>
                  <a:pt x="1147980" y="203232"/>
                </a:cubicBezTo>
                <a:cubicBezTo>
                  <a:pt x="1151744" y="212886"/>
                  <a:pt x="1146967" y="223771"/>
                  <a:pt x="1137313" y="227534"/>
                </a:cubicBezTo>
                <a:lnTo>
                  <a:pt x="1067377" y="254804"/>
                </a:lnTo>
                <a:cubicBezTo>
                  <a:pt x="1065140" y="255685"/>
                  <a:pt x="1062833" y="256088"/>
                  <a:pt x="1060558" y="256088"/>
                </a:cubicBezTo>
                <a:cubicBezTo>
                  <a:pt x="1053057" y="256088"/>
                  <a:pt x="1045970" y="251554"/>
                  <a:pt x="1043075" y="244139"/>
                </a:cubicBezTo>
                <a:close/>
                <a:moveTo>
                  <a:pt x="1147978" y="635007"/>
                </a:moveTo>
                <a:cubicBezTo>
                  <a:pt x="1145083" y="642424"/>
                  <a:pt x="1137996" y="646955"/>
                  <a:pt x="1130494" y="646955"/>
                </a:cubicBezTo>
                <a:cubicBezTo>
                  <a:pt x="1128222" y="646955"/>
                  <a:pt x="1125913" y="646552"/>
                  <a:pt x="1123676" y="645672"/>
                </a:cubicBezTo>
                <a:lnTo>
                  <a:pt x="1053740" y="618402"/>
                </a:lnTo>
                <a:cubicBezTo>
                  <a:pt x="1044088" y="614638"/>
                  <a:pt x="1039309" y="603753"/>
                  <a:pt x="1043073" y="594100"/>
                </a:cubicBezTo>
                <a:cubicBezTo>
                  <a:pt x="1046848" y="584448"/>
                  <a:pt x="1057746" y="579647"/>
                  <a:pt x="1067375" y="583433"/>
                </a:cubicBezTo>
                <a:lnTo>
                  <a:pt x="1137311" y="610702"/>
                </a:lnTo>
                <a:cubicBezTo>
                  <a:pt x="1146962" y="614466"/>
                  <a:pt x="1151741" y="625351"/>
                  <a:pt x="1147978" y="635004"/>
                </a:cubicBezTo>
                <a:close/>
                <a:moveTo>
                  <a:pt x="93835" y="437893"/>
                </a:moveTo>
                <a:lnTo>
                  <a:pt x="18767" y="437893"/>
                </a:lnTo>
                <a:cubicBezTo>
                  <a:pt x="8405" y="437893"/>
                  <a:pt x="0" y="429488"/>
                  <a:pt x="0" y="419126"/>
                </a:cubicBezTo>
                <a:cubicBezTo>
                  <a:pt x="0" y="408764"/>
                  <a:pt x="8405" y="400359"/>
                  <a:pt x="18767" y="400359"/>
                </a:cubicBezTo>
                <a:lnTo>
                  <a:pt x="93835" y="400359"/>
                </a:lnTo>
                <a:cubicBezTo>
                  <a:pt x="104197" y="400359"/>
                  <a:pt x="112602" y="408764"/>
                  <a:pt x="112602" y="419126"/>
                </a:cubicBezTo>
                <a:cubicBezTo>
                  <a:pt x="112602" y="429488"/>
                  <a:pt x="104197" y="437893"/>
                  <a:pt x="93835" y="437893"/>
                </a:cubicBezTo>
                <a:close/>
                <a:moveTo>
                  <a:pt x="40602" y="203232"/>
                </a:moveTo>
                <a:cubicBezTo>
                  <a:pt x="44378" y="193581"/>
                  <a:pt x="55288" y="188766"/>
                  <a:pt x="64904" y="192565"/>
                </a:cubicBezTo>
                <a:lnTo>
                  <a:pt x="134840" y="219835"/>
                </a:lnTo>
                <a:cubicBezTo>
                  <a:pt x="144491" y="223598"/>
                  <a:pt x="149271" y="234483"/>
                  <a:pt x="145507" y="244137"/>
                </a:cubicBezTo>
                <a:cubicBezTo>
                  <a:pt x="142612" y="251554"/>
                  <a:pt x="135526" y="256085"/>
                  <a:pt x="128024" y="256085"/>
                </a:cubicBezTo>
                <a:cubicBezTo>
                  <a:pt x="125752" y="256085"/>
                  <a:pt x="123442" y="255682"/>
                  <a:pt x="121205" y="254801"/>
                </a:cubicBezTo>
                <a:lnTo>
                  <a:pt x="51269" y="227532"/>
                </a:lnTo>
                <a:cubicBezTo>
                  <a:pt x="41618" y="223768"/>
                  <a:pt x="36838" y="212883"/>
                  <a:pt x="40602" y="203230"/>
                </a:cubicBezTo>
                <a:close/>
                <a:moveTo>
                  <a:pt x="134840" y="618404"/>
                </a:moveTo>
                <a:lnTo>
                  <a:pt x="64904" y="645674"/>
                </a:lnTo>
                <a:cubicBezTo>
                  <a:pt x="62667" y="646555"/>
                  <a:pt x="60360" y="646958"/>
                  <a:pt x="58085" y="646958"/>
                </a:cubicBezTo>
                <a:cubicBezTo>
                  <a:pt x="50583" y="646958"/>
                  <a:pt x="43497" y="642424"/>
                  <a:pt x="40602" y="635009"/>
                </a:cubicBezTo>
                <a:cubicBezTo>
                  <a:pt x="36838" y="625358"/>
                  <a:pt x="41615" y="614471"/>
                  <a:pt x="51269" y="610707"/>
                </a:cubicBezTo>
                <a:lnTo>
                  <a:pt x="121205" y="583437"/>
                </a:lnTo>
                <a:cubicBezTo>
                  <a:pt x="130856" y="579649"/>
                  <a:pt x="141731" y="584451"/>
                  <a:pt x="145507" y="594105"/>
                </a:cubicBezTo>
                <a:cubicBezTo>
                  <a:pt x="149271" y="603756"/>
                  <a:pt x="144494" y="614643"/>
                  <a:pt x="134840" y="6184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4" name="Google Shape;144;p19" title="Logo bl.png"/>
          <p:cNvPicPr preferRelativeResize="0"/>
          <p:nvPr/>
        </p:nvPicPr>
        <p:blipFill rotWithShape="1">
          <a:blip r:embed="rId4">
            <a:alphaModFix/>
          </a:blip>
          <a:srcRect/>
          <a:stretch/>
        </p:blipFill>
        <p:spPr>
          <a:xfrm>
            <a:off x="16663019" y="573022"/>
            <a:ext cx="1056528" cy="1062397"/>
          </a:xfrm>
          <a:prstGeom prst="rect">
            <a:avLst/>
          </a:prstGeom>
          <a:noFill/>
          <a:ln>
            <a:noFill/>
          </a:ln>
        </p:spPr>
      </p:pic>
      <p:sp>
        <p:nvSpPr>
          <p:cNvPr id="145" name="Google Shape;145;p19"/>
          <p:cNvSpPr txBox="1"/>
          <p:nvPr/>
        </p:nvSpPr>
        <p:spPr>
          <a:xfrm>
            <a:off x="9602371" y="2412967"/>
            <a:ext cx="8131800" cy="26412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s" sz="2800" b="0" i="1" u="none" strike="noStrike" cap="none">
                <a:solidFill>
                  <a:schemeClr val="lt1"/>
                </a:solidFill>
                <a:latin typeface="Poppins Light"/>
                <a:ea typeface="Poppins Light"/>
                <a:cs typeface="Poppins Light"/>
                <a:sym typeface="Poppins Light"/>
              </a:rPr>
              <a:t>Nuestras Soluciones ahora son</a:t>
            </a:r>
            <a:r>
              <a:rPr lang="es" sz="3600" b="0" i="1" u="none" strike="noStrike" cap="none">
                <a:solidFill>
                  <a:schemeClr val="lt1"/>
                </a:solidFill>
                <a:latin typeface="Poppins Light"/>
                <a:ea typeface="Poppins Light"/>
                <a:cs typeface="Poppins Light"/>
                <a:sym typeface="Poppins Light"/>
              </a:rPr>
              <a:t> </a:t>
            </a:r>
            <a:endParaRPr/>
          </a:p>
          <a:p>
            <a:pPr marL="0" marR="0" lvl="0" indent="0" algn="l" rtl="0">
              <a:lnSpc>
                <a:spcPct val="100000"/>
              </a:lnSpc>
              <a:spcBef>
                <a:spcPts val="0"/>
              </a:spcBef>
              <a:spcAft>
                <a:spcPts val="0"/>
              </a:spcAft>
              <a:buClr>
                <a:srgbClr val="000000"/>
              </a:buClr>
              <a:buSzPts val="8000"/>
              <a:buFont typeface="Arial"/>
              <a:buNone/>
            </a:pPr>
            <a:r>
              <a:rPr lang="es" sz="8000" b="0" i="0" u="none" strike="noStrike" cap="none">
                <a:solidFill>
                  <a:srgbClr val="1FD9E2"/>
                </a:solidFill>
                <a:latin typeface="Poppins ExtraBold"/>
                <a:ea typeface="Poppins ExtraBold"/>
                <a:cs typeface="Poppins ExtraBold"/>
                <a:sym typeface="Poppins ExtraBold"/>
              </a:rPr>
              <a:t>Tu Portafolio</a:t>
            </a:r>
            <a:endParaRPr sz="9600" b="0" i="0" u="none" strike="noStrike" cap="none">
              <a:solidFill>
                <a:srgbClr val="1FD9E2"/>
              </a:solidFill>
              <a:latin typeface="Poppins ExtraBold"/>
              <a:ea typeface="Poppins ExtraBold"/>
              <a:cs typeface="Poppins ExtraBold"/>
              <a:sym typeface="Poppins ExtraBold"/>
            </a:endParaRPr>
          </a:p>
        </p:txBody>
      </p:sp>
      <p:sp>
        <p:nvSpPr>
          <p:cNvPr id="146" name="Google Shape;146;p19"/>
          <p:cNvSpPr txBox="1"/>
          <p:nvPr/>
        </p:nvSpPr>
        <p:spPr>
          <a:xfrm>
            <a:off x="9803151" y="5858865"/>
            <a:ext cx="6386100" cy="2230500"/>
          </a:xfrm>
          <a:prstGeom prst="rect">
            <a:avLst/>
          </a:prstGeom>
          <a:noFill/>
          <a:ln>
            <a:noFill/>
          </a:ln>
        </p:spPr>
        <p:txBody>
          <a:bodyPr spcFirstLastPara="1" wrap="square" lIns="182850" tIns="182850" rIns="182850" bIns="182850" anchor="t" anchorCtr="0">
            <a:noAutofit/>
          </a:bodyPr>
          <a:lstStyle/>
          <a:p>
            <a:pPr>
              <a:lnSpc>
                <a:spcPct val="115000"/>
              </a:lnSpc>
              <a:buSzPts val="2400"/>
            </a:pPr>
            <a:r>
              <a:rPr lang="es" sz="2400" b="1" i="0" u="none" strike="noStrike" cap="none" dirty="0">
                <a:solidFill>
                  <a:schemeClr val="lt1"/>
                </a:solidFill>
                <a:latin typeface="Poppins"/>
                <a:ea typeface="Poppins"/>
                <a:cs typeface="Poppins"/>
                <a:sym typeface="Poppins"/>
              </a:rPr>
              <a:t>Puedes revender o promover todas nuestras soluciones</a:t>
            </a:r>
            <a:r>
              <a:rPr lang="es" sz="2400" b="0" i="0" u="none" strike="noStrike" cap="none" dirty="0">
                <a:solidFill>
                  <a:schemeClr val="lt1"/>
                </a:solidFill>
                <a:latin typeface="Poppins Light"/>
                <a:ea typeface="Poppins Light"/>
                <a:cs typeface="Poppins Light"/>
                <a:sym typeface="Poppins Light"/>
              </a:rPr>
              <a:t> con Marca IFX o con Marca Propia según </a:t>
            </a:r>
            <a:r>
              <a:rPr lang="es" sz="2400" dirty="0">
                <a:solidFill>
                  <a:schemeClr val="lt1"/>
                </a:solidFill>
                <a:latin typeface="Poppins Light"/>
                <a:ea typeface="Poppins Light"/>
                <a:cs typeface="Poppins Light"/>
                <a:sym typeface="Poppins Light"/>
              </a:rPr>
              <a:t>siguiendo las directrices correspondientes</a:t>
            </a:r>
            <a:endParaRPr sz="2400" b="0" i="0" u="none" strike="noStrike" cap="none" dirty="0">
              <a:solidFill>
                <a:schemeClr val="lt1"/>
              </a:solidFill>
              <a:latin typeface="Poppins Light"/>
              <a:ea typeface="Poppins Light"/>
              <a:cs typeface="Poppins Light"/>
              <a:sym typeface="Poppins Light"/>
            </a:endParaRPr>
          </a:p>
        </p:txBody>
      </p:sp>
      <p:sp>
        <p:nvSpPr>
          <p:cNvPr id="147" name="Google Shape;147;p19"/>
          <p:cNvSpPr txBox="1"/>
          <p:nvPr/>
        </p:nvSpPr>
        <p:spPr>
          <a:xfrm>
            <a:off x="9803151" y="4250881"/>
            <a:ext cx="7184400" cy="615513"/>
          </a:xfrm>
          <a:prstGeom prst="rect">
            <a:avLst/>
          </a:prstGeom>
          <a:noFill/>
          <a:ln>
            <a:noFill/>
          </a:ln>
        </p:spPr>
        <p:txBody>
          <a:bodyPr spcFirstLastPara="1" wrap="square" lIns="91425" tIns="45700" rIns="91425" bIns="45700" anchor="t" anchorCtr="0">
            <a:spAutoFit/>
          </a:bodyPr>
          <a:lstStyle/>
          <a:p>
            <a:pPr>
              <a:buSzPts val="3400"/>
            </a:pPr>
            <a:r>
              <a:rPr lang="es" sz="3400" b="1" i="0" u="none" strike="noStrike" cap="none" dirty="0">
                <a:solidFill>
                  <a:srgbClr val="1FD9E2"/>
                </a:solidFill>
                <a:latin typeface="Poppins"/>
                <a:ea typeface="Poppins"/>
                <a:cs typeface="Poppins"/>
                <a:sym typeface="Poppins"/>
              </a:rPr>
              <a:t>¡</a:t>
            </a:r>
            <a:r>
              <a:rPr lang="es" sz="3400" b="1" dirty="0">
                <a:solidFill>
                  <a:srgbClr val="1FD9E2"/>
                </a:solidFill>
                <a:latin typeface="Poppins"/>
                <a:ea typeface="Poppins"/>
                <a:cs typeface="Poppins"/>
                <a:sym typeface="Poppins"/>
              </a:rPr>
              <a:t>Somos</a:t>
            </a:r>
            <a:r>
              <a:rPr lang="es" sz="3400" b="1" i="0" u="none" strike="noStrike" cap="none" dirty="0">
                <a:solidFill>
                  <a:srgbClr val="1FD9E2"/>
                </a:solidFill>
                <a:latin typeface="Poppins"/>
                <a:ea typeface="Poppins"/>
                <a:cs typeface="Poppins"/>
                <a:sym typeface="Poppins"/>
              </a:rPr>
              <a:t> </a:t>
            </a:r>
            <a:r>
              <a:rPr lang="es" sz="3400" b="1" dirty="0">
                <a:solidFill>
                  <a:srgbClr val="1FD9E2"/>
                </a:solidFill>
                <a:latin typeface="Poppins"/>
                <a:ea typeface="Poppins"/>
                <a:cs typeface="Poppins"/>
                <a:sym typeface="Poppins"/>
              </a:rPr>
              <a:t>tu </a:t>
            </a:r>
            <a:r>
              <a:rPr lang="es" sz="3400" b="1" dirty="0" err="1">
                <a:solidFill>
                  <a:srgbClr val="1FD9E2"/>
                </a:solidFill>
                <a:latin typeface="Poppins"/>
                <a:ea typeface="Poppins"/>
                <a:cs typeface="Poppins"/>
                <a:sym typeface="Poppins"/>
              </a:rPr>
              <a:t>Partner</a:t>
            </a:r>
            <a:r>
              <a:rPr lang="es" sz="3400" b="1" i="0" u="none" strike="noStrike" cap="none" dirty="0">
                <a:solidFill>
                  <a:srgbClr val="1FD9E2"/>
                </a:solidFill>
                <a:latin typeface="Poppins"/>
                <a:ea typeface="Poppins"/>
                <a:cs typeface="Poppins"/>
                <a:sym typeface="Poppins"/>
              </a:rPr>
              <a:t>, </a:t>
            </a:r>
            <a:r>
              <a:rPr lang="es" sz="3400" b="1" dirty="0">
                <a:solidFill>
                  <a:srgbClr val="1FD9E2"/>
                </a:solidFill>
                <a:latin typeface="Poppins"/>
                <a:ea typeface="Poppins"/>
                <a:cs typeface="Poppins"/>
                <a:sym typeface="Poppins"/>
              </a:rPr>
              <a:t>Somos</a:t>
            </a:r>
            <a:r>
              <a:rPr lang="es" sz="3400" b="1" i="0" u="none" strike="noStrike" cap="none" dirty="0">
                <a:solidFill>
                  <a:srgbClr val="1FD9E2"/>
                </a:solidFill>
                <a:latin typeface="Poppins"/>
                <a:ea typeface="Poppins"/>
                <a:cs typeface="Poppins"/>
                <a:sym typeface="Poppins"/>
              </a:rPr>
              <a:t> IFX!</a:t>
            </a:r>
            <a:endParaRPr dirty="0"/>
          </a:p>
        </p:txBody>
      </p:sp>
      <p:cxnSp>
        <p:nvCxnSpPr>
          <p:cNvPr id="148" name="Google Shape;148;p19"/>
          <p:cNvCxnSpPr/>
          <p:nvPr/>
        </p:nvCxnSpPr>
        <p:spPr>
          <a:xfrm>
            <a:off x="9933779" y="5858865"/>
            <a:ext cx="885300" cy="0"/>
          </a:xfrm>
          <a:prstGeom prst="straightConnector1">
            <a:avLst/>
          </a:prstGeom>
          <a:noFill/>
          <a:ln w="38100" cap="flat" cmpd="sng">
            <a:solidFill>
              <a:srgbClr val="1FD9E2"/>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0" title="Mesa de trabajo 1 copia 7.jpg"/>
          <p:cNvPicPr preferRelativeResize="0"/>
          <p:nvPr/>
        </p:nvPicPr>
        <p:blipFill rotWithShape="1">
          <a:blip r:embed="rId3">
            <a:alphaModFix/>
          </a:blip>
          <a:srcRect r="64555"/>
          <a:stretch/>
        </p:blipFill>
        <p:spPr>
          <a:xfrm>
            <a:off x="-25" y="0"/>
            <a:ext cx="3918883" cy="10296501"/>
          </a:xfrm>
          <a:prstGeom prst="rect">
            <a:avLst/>
          </a:prstGeom>
          <a:noFill/>
          <a:ln>
            <a:noFill/>
          </a:ln>
        </p:spPr>
      </p:pic>
      <p:pic>
        <p:nvPicPr>
          <p:cNvPr id="154" name="Google Shape;154;p20" descr="Un hombre con un traje de color azul en la mano&#10;&#10;El contenido generado por IA puede ser incorrecto."/>
          <p:cNvPicPr preferRelativeResize="0"/>
          <p:nvPr/>
        </p:nvPicPr>
        <p:blipFill rotWithShape="1">
          <a:blip r:embed="rId4">
            <a:alphaModFix/>
          </a:blip>
          <a:srcRect b="1506"/>
          <a:stretch/>
        </p:blipFill>
        <p:spPr>
          <a:xfrm>
            <a:off x="-107109" y="972457"/>
            <a:ext cx="7351693" cy="9314545"/>
          </a:xfrm>
          <a:prstGeom prst="rect">
            <a:avLst/>
          </a:prstGeom>
          <a:noFill/>
          <a:ln>
            <a:noFill/>
          </a:ln>
        </p:spPr>
      </p:pic>
      <p:pic>
        <p:nvPicPr>
          <p:cNvPr id="155" name="Google Shape;155;p20" title="Soluciones.png"/>
          <p:cNvPicPr preferRelativeResize="0"/>
          <p:nvPr/>
        </p:nvPicPr>
        <p:blipFill rotWithShape="1">
          <a:blip r:embed="rId5">
            <a:alphaModFix/>
          </a:blip>
          <a:srcRect/>
          <a:stretch/>
        </p:blipFill>
        <p:spPr>
          <a:xfrm>
            <a:off x="6882468" y="2679354"/>
            <a:ext cx="9977351" cy="6978518"/>
          </a:xfrm>
          <a:prstGeom prst="rect">
            <a:avLst/>
          </a:prstGeom>
          <a:noFill/>
          <a:ln>
            <a:noFill/>
          </a:ln>
        </p:spPr>
      </p:pic>
      <p:pic>
        <p:nvPicPr>
          <p:cNvPr id="156" name="Google Shape;156;p20" title="Logo.png"/>
          <p:cNvPicPr preferRelativeResize="0"/>
          <p:nvPr/>
        </p:nvPicPr>
        <p:blipFill rotWithShape="1">
          <a:blip r:embed="rId6">
            <a:alphaModFix/>
          </a:blip>
          <a:srcRect/>
          <a:stretch/>
        </p:blipFill>
        <p:spPr>
          <a:xfrm>
            <a:off x="16497707" y="601068"/>
            <a:ext cx="1099721" cy="1105829"/>
          </a:xfrm>
          <a:prstGeom prst="rect">
            <a:avLst/>
          </a:prstGeom>
          <a:noFill/>
          <a:ln>
            <a:noFill/>
          </a:ln>
        </p:spPr>
      </p:pic>
      <p:sp>
        <p:nvSpPr>
          <p:cNvPr id="157" name="Google Shape;157;p20"/>
          <p:cNvSpPr txBox="1"/>
          <p:nvPr/>
        </p:nvSpPr>
        <p:spPr>
          <a:xfrm>
            <a:off x="5242713" y="972457"/>
            <a:ext cx="6628500" cy="10986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a:solidFill>
                  <a:srgbClr val="0033C9"/>
                </a:solidFill>
                <a:latin typeface="Poppins ExtraBold"/>
                <a:ea typeface="Poppins ExtraBold"/>
                <a:cs typeface="Poppins ExtraBold"/>
                <a:sym typeface="Poppins ExtraBold"/>
              </a:rPr>
              <a:t>Tu Portafolio IFX</a:t>
            </a:r>
            <a:endParaRPr/>
          </a:p>
        </p:txBody>
      </p:sp>
      <p:sp>
        <p:nvSpPr>
          <p:cNvPr id="158" name="Google Shape;158;p20"/>
          <p:cNvSpPr/>
          <p:nvPr/>
        </p:nvSpPr>
        <p:spPr>
          <a:xfrm rot="5400000">
            <a:off x="215850" y="254050"/>
            <a:ext cx="825600" cy="1257300"/>
          </a:xfrm>
          <a:prstGeom prst="round2SameRect">
            <a:avLst>
              <a:gd name="adj1" fmla="val 16667"/>
              <a:gd name="adj2" fmla="val 0"/>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20"/>
          <p:cNvSpPr/>
          <p:nvPr/>
        </p:nvSpPr>
        <p:spPr>
          <a:xfrm>
            <a:off x="0" y="469900"/>
            <a:ext cx="123900" cy="82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0" name="Google Shape;160;p20"/>
          <p:cNvGrpSpPr/>
          <p:nvPr/>
        </p:nvGrpSpPr>
        <p:grpSpPr>
          <a:xfrm>
            <a:off x="409607" y="629721"/>
            <a:ext cx="561481" cy="527192"/>
            <a:chOff x="5984467" y="2176836"/>
            <a:chExt cx="6315872" cy="5930170"/>
          </a:xfrm>
        </p:grpSpPr>
        <p:sp>
          <p:nvSpPr>
            <p:cNvPr id="161" name="Google Shape;161;p20"/>
            <p:cNvSpPr/>
            <p:nvPr/>
          </p:nvSpPr>
          <p:spPr>
            <a:xfrm rot="10800000" flipH="1">
              <a:off x="7910849" y="2176836"/>
              <a:ext cx="1860494" cy="628381"/>
            </a:xfrm>
            <a:custGeom>
              <a:avLst/>
              <a:gdLst/>
              <a:ahLst/>
              <a:cxnLst/>
              <a:rect l="l" t="t" r="r" b="b"/>
              <a:pathLst>
                <a:path w="1860494" h="628381" extrusionOk="0">
                  <a:moveTo>
                    <a:pt x="236" y="628470"/>
                  </a:moveTo>
                  <a:lnTo>
                    <a:pt x="1486526" y="628470"/>
                  </a:lnTo>
                  <a:cubicBezTo>
                    <a:pt x="1562066" y="628470"/>
                    <a:pt x="1629935" y="582356"/>
                    <a:pt x="1657773" y="512138"/>
                  </a:cubicBezTo>
                  <a:lnTo>
                    <a:pt x="1860731" y="88"/>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0"/>
            <p:cNvSpPr/>
            <p:nvPr/>
          </p:nvSpPr>
          <p:spPr>
            <a:xfrm rot="10800000" flipH="1">
              <a:off x="5984467" y="2176849"/>
              <a:ext cx="5365762" cy="5058638"/>
            </a:xfrm>
            <a:custGeom>
              <a:avLst/>
              <a:gdLst/>
              <a:ahLst/>
              <a:cxnLst/>
              <a:rect l="l" t="t" r="r" b="b"/>
              <a:pathLst>
                <a:path w="5365762" h="5058638" extrusionOk="0">
                  <a:moveTo>
                    <a:pt x="5366265" y="3865916"/>
                  </a:moveTo>
                  <a:lnTo>
                    <a:pt x="5366265" y="4184736"/>
                  </a:lnTo>
                  <a:cubicBezTo>
                    <a:pt x="5366265" y="4320549"/>
                    <a:pt x="5256156" y="4430671"/>
                    <a:pt x="5120330" y="4430671"/>
                  </a:cubicBezTo>
                  <a:lnTo>
                    <a:pt x="2433284" y="4430671"/>
                  </a:lnTo>
                  <a:cubicBezTo>
                    <a:pt x="2357731" y="4430671"/>
                    <a:pt x="2289863" y="4476772"/>
                    <a:pt x="2262024" y="4546990"/>
                  </a:cubicBezTo>
                  <a:lnTo>
                    <a:pt x="2105180" y="4942708"/>
                  </a:lnTo>
                  <a:cubicBezTo>
                    <a:pt x="2077341" y="5012926"/>
                    <a:pt x="2009473" y="5059040"/>
                    <a:pt x="1933921" y="5059040"/>
                  </a:cubicBezTo>
                  <a:lnTo>
                    <a:pt x="631856" y="5059040"/>
                  </a:lnTo>
                  <a:cubicBezTo>
                    <a:pt x="530117" y="5059040"/>
                    <a:pt x="447643" y="4976566"/>
                    <a:pt x="447643" y="4874827"/>
                  </a:cubicBezTo>
                  <a:lnTo>
                    <a:pt x="447643" y="4614871"/>
                  </a:lnTo>
                  <a:cubicBezTo>
                    <a:pt x="447643" y="4513132"/>
                    <a:pt x="365170" y="4430671"/>
                    <a:pt x="263430" y="4430671"/>
                  </a:cubicBezTo>
                  <a:lnTo>
                    <a:pt x="246438" y="4430671"/>
                  </a:lnTo>
                  <a:cubicBezTo>
                    <a:pt x="110612" y="4430671"/>
                    <a:pt x="503" y="4320549"/>
                    <a:pt x="503" y="4184736"/>
                  </a:cubicBezTo>
                  <a:lnTo>
                    <a:pt x="503" y="412261"/>
                  </a:lnTo>
                  <a:cubicBezTo>
                    <a:pt x="503" y="184792"/>
                    <a:pt x="184907" y="401"/>
                    <a:pt x="412363" y="401"/>
                  </a:cubicBezTo>
                  <a:lnTo>
                    <a:pt x="3319932" y="401"/>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0"/>
            <p:cNvSpPr/>
            <p:nvPr/>
          </p:nvSpPr>
          <p:spPr>
            <a:xfrm rot="10800000" flipH="1">
              <a:off x="6396365" y="3369969"/>
              <a:ext cx="5486221" cy="3865514"/>
            </a:xfrm>
            <a:custGeom>
              <a:avLst/>
              <a:gdLst/>
              <a:ahLst/>
              <a:cxnLst/>
              <a:rect l="l" t="t" r="r" b="b"/>
              <a:pathLst>
                <a:path w="5486221" h="3865514" extrusionOk="0">
                  <a:moveTo>
                    <a:pt x="2907885" y="206"/>
                  </a:moveTo>
                  <a:lnTo>
                    <a:pt x="412239" y="206"/>
                  </a:lnTo>
                  <a:lnTo>
                    <a:pt x="354" y="206"/>
                  </a:lnTo>
                  <a:cubicBezTo>
                    <a:pt x="227836" y="206"/>
                    <a:pt x="412239" y="184622"/>
                    <a:pt x="412239" y="412104"/>
                  </a:cubicBezTo>
                  <a:lnTo>
                    <a:pt x="412239" y="3619786"/>
                  </a:lnTo>
                  <a:cubicBezTo>
                    <a:pt x="412239" y="3755612"/>
                    <a:pt x="522348" y="3865721"/>
                    <a:pt x="658174" y="3865721"/>
                  </a:cubicBezTo>
                  <a:lnTo>
                    <a:pt x="5240641" y="3865721"/>
                  </a:lnTo>
                  <a:cubicBezTo>
                    <a:pt x="5376467" y="3865721"/>
                    <a:pt x="5486575" y="3755612"/>
                    <a:pt x="5486575" y="3619786"/>
                  </a:cubicBezTo>
                  <a:lnTo>
                    <a:pt x="5486575" y="3108092"/>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0"/>
            <p:cNvSpPr/>
            <p:nvPr/>
          </p:nvSpPr>
          <p:spPr>
            <a:xfrm rot="10800000" flipH="1">
              <a:off x="11882587" y="4566881"/>
              <a:ext cx="9525" cy="1207093"/>
            </a:xfrm>
            <a:custGeom>
              <a:avLst/>
              <a:gdLst/>
              <a:ahLst/>
              <a:cxnLst/>
              <a:rect l="l" t="t" r="r" b="b"/>
              <a:pathLst>
                <a:path w="9525" h="1207093" extrusionOk="0">
                  <a:moveTo>
                    <a:pt x="629" y="1207486"/>
                  </a:moveTo>
                  <a:lnTo>
                    <a:pt x="629" y="392"/>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0"/>
            <p:cNvSpPr/>
            <p:nvPr/>
          </p:nvSpPr>
          <p:spPr>
            <a:xfrm rot="10800000" flipH="1">
              <a:off x="7387382" y="6089544"/>
              <a:ext cx="804593" cy="9525"/>
            </a:xfrm>
            <a:custGeom>
              <a:avLst/>
              <a:gdLst/>
              <a:ahLst/>
              <a:cxnLst/>
              <a:rect l="l" t="t" r="r" b="b"/>
              <a:pathLst>
                <a:path w="804593" h="9525" extrusionOk="0">
                  <a:moveTo>
                    <a:pt x="168" y="441"/>
                  </a:moveTo>
                  <a:lnTo>
                    <a:pt x="804761" y="441"/>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0"/>
            <p:cNvSpPr/>
            <p:nvPr/>
          </p:nvSpPr>
          <p:spPr>
            <a:xfrm rot="10800000" flipH="1">
              <a:off x="7387382" y="6476372"/>
              <a:ext cx="1279966" cy="9525"/>
            </a:xfrm>
            <a:custGeom>
              <a:avLst/>
              <a:gdLst/>
              <a:ahLst/>
              <a:cxnLst/>
              <a:rect l="l" t="t" r="r" b="b"/>
              <a:pathLst>
                <a:path w="1279966" h="9525" extrusionOk="0">
                  <a:moveTo>
                    <a:pt x="174" y="481"/>
                  </a:moveTo>
                  <a:lnTo>
                    <a:pt x="1280140" y="481"/>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0"/>
            <p:cNvSpPr/>
            <p:nvPr/>
          </p:nvSpPr>
          <p:spPr>
            <a:xfrm rot="10800000" flipH="1">
              <a:off x="10404475" y="5285534"/>
              <a:ext cx="795284" cy="488440"/>
            </a:xfrm>
            <a:custGeom>
              <a:avLst/>
              <a:gdLst/>
              <a:ahLst/>
              <a:cxnLst/>
              <a:rect l="l" t="t" r="r" b="b"/>
              <a:pathLst>
                <a:path w="795284" h="488440" extrusionOk="0">
                  <a:moveTo>
                    <a:pt x="795832" y="363"/>
                  </a:moveTo>
                  <a:lnTo>
                    <a:pt x="795832" y="91168"/>
                  </a:lnTo>
                  <a:cubicBezTo>
                    <a:pt x="795832" y="310433"/>
                    <a:pt x="617448" y="488804"/>
                    <a:pt x="398183" y="488804"/>
                  </a:cubicBezTo>
                  <a:cubicBezTo>
                    <a:pt x="178931" y="488804"/>
                    <a:pt x="547" y="310433"/>
                    <a:pt x="547" y="91168"/>
                  </a:cubicBezTo>
                  <a:lnTo>
                    <a:pt x="547" y="363"/>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0"/>
            <p:cNvSpPr/>
            <p:nvPr/>
          </p:nvSpPr>
          <p:spPr>
            <a:xfrm rot="10800000" flipH="1">
              <a:off x="10028975" y="4910021"/>
              <a:ext cx="1546297" cy="863953"/>
            </a:xfrm>
            <a:custGeom>
              <a:avLst/>
              <a:gdLst/>
              <a:ahLst/>
              <a:cxnLst/>
              <a:rect l="l" t="t" r="r" b="b"/>
              <a:pathLst>
                <a:path w="1546297" h="863953" extrusionOk="0">
                  <a:moveTo>
                    <a:pt x="455" y="328"/>
                  </a:moveTo>
                  <a:lnTo>
                    <a:pt x="455" y="91133"/>
                  </a:lnTo>
                  <a:cubicBezTo>
                    <a:pt x="455" y="517446"/>
                    <a:pt x="347291" y="864282"/>
                    <a:pt x="773603" y="864282"/>
                  </a:cubicBezTo>
                  <a:cubicBezTo>
                    <a:pt x="1199916" y="864282"/>
                    <a:pt x="1546752" y="517446"/>
                    <a:pt x="1546752" y="91133"/>
                  </a:cubicBezTo>
                  <a:lnTo>
                    <a:pt x="1546752" y="328"/>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0"/>
            <p:cNvSpPr/>
            <p:nvPr/>
          </p:nvSpPr>
          <p:spPr>
            <a:xfrm rot="10800000" flipH="1">
              <a:off x="9303896" y="5792018"/>
              <a:ext cx="2996443" cy="2314988"/>
            </a:xfrm>
            <a:custGeom>
              <a:avLst/>
              <a:gdLst/>
              <a:ahLst/>
              <a:cxnLst/>
              <a:rect l="l" t="t" r="r" b="b"/>
              <a:pathLst>
                <a:path w="2996443" h="2314988" extrusionOk="0">
                  <a:moveTo>
                    <a:pt x="464351" y="440"/>
                  </a:moveTo>
                  <a:lnTo>
                    <a:pt x="333326" y="440"/>
                  </a:lnTo>
                  <a:cubicBezTo>
                    <a:pt x="149468" y="440"/>
                    <a:pt x="434" y="149474"/>
                    <a:pt x="434" y="333319"/>
                  </a:cubicBezTo>
                  <a:lnTo>
                    <a:pt x="434" y="1982537"/>
                  </a:lnTo>
                  <a:cubicBezTo>
                    <a:pt x="434" y="2166382"/>
                    <a:pt x="149468" y="2315428"/>
                    <a:pt x="333326" y="2315428"/>
                  </a:cubicBezTo>
                  <a:lnTo>
                    <a:pt x="2663999" y="2315428"/>
                  </a:lnTo>
                  <a:cubicBezTo>
                    <a:pt x="2847843" y="2315428"/>
                    <a:pt x="2996877" y="2166382"/>
                    <a:pt x="2996877" y="1982537"/>
                  </a:cubicBezTo>
                  <a:lnTo>
                    <a:pt x="2996877" y="333319"/>
                  </a:lnTo>
                  <a:cubicBezTo>
                    <a:pt x="2996877" y="149474"/>
                    <a:pt x="2847843" y="440"/>
                    <a:pt x="2663999" y="440"/>
                  </a:cubicBezTo>
                  <a:lnTo>
                    <a:pt x="904812" y="440"/>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0"/>
            <p:cNvSpPr/>
            <p:nvPr/>
          </p:nvSpPr>
          <p:spPr>
            <a:xfrm rot="10800000" flipH="1">
              <a:off x="9303896" y="6774834"/>
              <a:ext cx="548156" cy="9525"/>
            </a:xfrm>
            <a:custGeom>
              <a:avLst/>
              <a:gdLst/>
              <a:ahLst/>
              <a:cxnLst/>
              <a:rect l="l" t="t" r="r" b="b"/>
              <a:pathLst>
                <a:path w="548156" h="9525" extrusionOk="0">
                  <a:moveTo>
                    <a:pt x="548565" y="513"/>
                  </a:moveTo>
                  <a:lnTo>
                    <a:pt x="409" y="513"/>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0"/>
            <p:cNvSpPr/>
            <p:nvPr/>
          </p:nvSpPr>
          <p:spPr>
            <a:xfrm rot="10800000" flipH="1">
              <a:off x="10367899" y="6774834"/>
              <a:ext cx="895309" cy="9525"/>
            </a:xfrm>
            <a:custGeom>
              <a:avLst/>
              <a:gdLst/>
              <a:ahLst/>
              <a:cxnLst/>
              <a:rect l="l" t="t" r="r" b="b"/>
              <a:pathLst>
                <a:path w="895309" h="9525" extrusionOk="0">
                  <a:moveTo>
                    <a:pt x="895862" y="513"/>
                  </a:moveTo>
                  <a:lnTo>
                    <a:pt x="552" y="513"/>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0"/>
            <p:cNvSpPr/>
            <p:nvPr/>
          </p:nvSpPr>
          <p:spPr>
            <a:xfrm rot="10800000" flipH="1">
              <a:off x="11752183" y="6774834"/>
              <a:ext cx="548156" cy="9525"/>
            </a:xfrm>
            <a:custGeom>
              <a:avLst/>
              <a:gdLst/>
              <a:ahLst/>
              <a:cxnLst/>
              <a:rect l="l" t="t" r="r" b="b"/>
              <a:pathLst>
                <a:path w="548156" h="9525" extrusionOk="0">
                  <a:moveTo>
                    <a:pt x="548822" y="513"/>
                  </a:moveTo>
                  <a:lnTo>
                    <a:pt x="666" y="513"/>
                  </a:lnTo>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0"/>
            <p:cNvSpPr/>
            <p:nvPr/>
          </p:nvSpPr>
          <p:spPr>
            <a:xfrm rot="10800000" flipH="1">
              <a:off x="9852052" y="6463663"/>
              <a:ext cx="488974" cy="682293"/>
            </a:xfrm>
            <a:custGeom>
              <a:avLst/>
              <a:gdLst/>
              <a:ahLst/>
              <a:cxnLst/>
              <a:rect l="l" t="t" r="r" b="b"/>
              <a:pathLst>
                <a:path w="488974" h="682293" extrusionOk="0">
                  <a:moveTo>
                    <a:pt x="332819" y="489"/>
                  </a:moveTo>
                  <a:lnTo>
                    <a:pt x="157052" y="489"/>
                  </a:lnTo>
                  <a:cubicBezTo>
                    <a:pt x="70565" y="489"/>
                    <a:pt x="448" y="70606"/>
                    <a:pt x="448" y="157092"/>
                  </a:cubicBezTo>
                  <a:lnTo>
                    <a:pt x="448" y="526179"/>
                  </a:lnTo>
                  <a:cubicBezTo>
                    <a:pt x="448" y="612666"/>
                    <a:pt x="70565" y="682782"/>
                    <a:pt x="157052" y="682782"/>
                  </a:cubicBezTo>
                  <a:lnTo>
                    <a:pt x="332819" y="682782"/>
                  </a:lnTo>
                  <a:cubicBezTo>
                    <a:pt x="419319" y="682782"/>
                    <a:pt x="489423" y="612666"/>
                    <a:pt x="489423" y="526179"/>
                  </a:cubicBezTo>
                  <a:lnTo>
                    <a:pt x="489423" y="157092"/>
                  </a:lnTo>
                  <a:cubicBezTo>
                    <a:pt x="489423" y="70606"/>
                    <a:pt x="419319" y="489"/>
                    <a:pt x="332819" y="489"/>
                  </a:cubicBezTo>
                  <a:close/>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0"/>
            <p:cNvSpPr/>
            <p:nvPr/>
          </p:nvSpPr>
          <p:spPr>
            <a:xfrm rot="10800000" flipH="1">
              <a:off x="11263209" y="6463663"/>
              <a:ext cx="488974" cy="682293"/>
            </a:xfrm>
            <a:custGeom>
              <a:avLst/>
              <a:gdLst/>
              <a:ahLst/>
              <a:cxnLst/>
              <a:rect l="l" t="t" r="r" b="b"/>
              <a:pathLst>
                <a:path w="488974" h="682293" extrusionOk="0">
                  <a:moveTo>
                    <a:pt x="332967" y="489"/>
                  </a:moveTo>
                  <a:lnTo>
                    <a:pt x="157200" y="489"/>
                  </a:lnTo>
                  <a:cubicBezTo>
                    <a:pt x="70713" y="489"/>
                    <a:pt x="597" y="70606"/>
                    <a:pt x="597" y="157092"/>
                  </a:cubicBezTo>
                  <a:lnTo>
                    <a:pt x="597" y="526179"/>
                  </a:lnTo>
                  <a:cubicBezTo>
                    <a:pt x="597" y="612666"/>
                    <a:pt x="70713" y="682782"/>
                    <a:pt x="157200" y="682782"/>
                  </a:cubicBezTo>
                  <a:lnTo>
                    <a:pt x="332967" y="682782"/>
                  </a:lnTo>
                  <a:cubicBezTo>
                    <a:pt x="419467" y="682782"/>
                    <a:pt x="489571" y="612666"/>
                    <a:pt x="489571" y="526179"/>
                  </a:cubicBezTo>
                  <a:lnTo>
                    <a:pt x="489571" y="157092"/>
                  </a:lnTo>
                  <a:cubicBezTo>
                    <a:pt x="489571" y="70606"/>
                    <a:pt x="419467" y="489"/>
                    <a:pt x="332967" y="489"/>
                  </a:cubicBezTo>
                  <a:close/>
                </a:path>
              </a:pathLst>
            </a:cu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p:nvPr/>
        </p:nvSpPr>
        <p:spPr>
          <a:xfrm>
            <a:off x="7852712" y="4291166"/>
            <a:ext cx="1906200" cy="5052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0" name="Google Shape;180;p21" title="Mesa de trabajo 1 copia 7.jpg"/>
          <p:cNvPicPr preferRelativeResize="0"/>
          <p:nvPr/>
        </p:nvPicPr>
        <p:blipFill rotWithShape="1">
          <a:blip r:embed="rId3">
            <a:alphaModFix/>
          </a:blip>
          <a:srcRect r="64555"/>
          <a:stretch/>
        </p:blipFill>
        <p:spPr>
          <a:xfrm rot="10800000">
            <a:off x="2741978" y="-1"/>
            <a:ext cx="3716875" cy="10296501"/>
          </a:xfrm>
          <a:prstGeom prst="rect">
            <a:avLst/>
          </a:prstGeom>
          <a:noFill/>
          <a:ln>
            <a:noFill/>
          </a:ln>
        </p:spPr>
      </p:pic>
      <p:pic>
        <p:nvPicPr>
          <p:cNvPr id="181" name="Google Shape;181;p21" title="Logo.png"/>
          <p:cNvPicPr preferRelativeResize="0"/>
          <p:nvPr/>
        </p:nvPicPr>
        <p:blipFill rotWithShape="1">
          <a:blip r:embed="rId4">
            <a:alphaModFix/>
          </a:blip>
          <a:srcRect/>
          <a:stretch/>
        </p:blipFill>
        <p:spPr>
          <a:xfrm>
            <a:off x="16497707" y="601068"/>
            <a:ext cx="1099721" cy="1105829"/>
          </a:xfrm>
          <a:prstGeom prst="rect">
            <a:avLst/>
          </a:prstGeom>
          <a:noFill/>
          <a:ln>
            <a:noFill/>
          </a:ln>
        </p:spPr>
      </p:pic>
      <p:sp>
        <p:nvSpPr>
          <p:cNvPr id="182" name="Google Shape;182;p21"/>
          <p:cNvSpPr txBox="1"/>
          <p:nvPr/>
        </p:nvSpPr>
        <p:spPr>
          <a:xfrm>
            <a:off x="7591636" y="2125397"/>
            <a:ext cx="6518100" cy="21438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a:solidFill>
                  <a:srgbClr val="0033C9"/>
                </a:solidFill>
                <a:latin typeface="Poppins ExtraBold"/>
                <a:ea typeface="Poppins ExtraBold"/>
                <a:cs typeface="Poppins ExtraBold"/>
                <a:sym typeface="Poppins ExtraBold"/>
              </a:rPr>
              <a:t>¿CÓMO PODEMOS</a:t>
            </a:r>
            <a:endParaRPr/>
          </a:p>
        </p:txBody>
      </p:sp>
      <p:sp>
        <p:nvSpPr>
          <p:cNvPr id="183" name="Google Shape;183;p21"/>
          <p:cNvSpPr txBox="1"/>
          <p:nvPr/>
        </p:nvSpPr>
        <p:spPr>
          <a:xfrm>
            <a:off x="7790434" y="4784200"/>
            <a:ext cx="8541900" cy="23703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s" sz="2000" b="0" i="0" u="none" strike="noStrike" cap="none">
                <a:solidFill>
                  <a:srgbClr val="11153D"/>
                </a:solidFill>
                <a:latin typeface="Poppins Light"/>
                <a:ea typeface="Poppins Light"/>
                <a:cs typeface="Poppins Light"/>
                <a:sym typeface="Poppins Light"/>
              </a:rPr>
              <a:t>En este modelo, </a:t>
            </a:r>
            <a:r>
              <a:rPr lang="es" sz="2000" b="1" i="0" u="none" strike="noStrike" cap="none">
                <a:solidFill>
                  <a:srgbClr val="11153D"/>
                </a:solidFill>
                <a:latin typeface="Poppins"/>
                <a:ea typeface="Poppins"/>
                <a:cs typeface="Poppins"/>
                <a:sym typeface="Poppins"/>
              </a:rPr>
              <a:t>como Canal adoptas nuestro portafolio de soluciones y atiendes directamente a tu cliente final.</a:t>
            </a:r>
            <a:endParaRPr sz="2000" b="1" i="0" u="none" strike="noStrike" cap="none">
              <a:solidFill>
                <a:srgbClr val="11153D"/>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000"/>
              <a:buFont typeface="Arial"/>
              <a:buNone/>
            </a:pPr>
            <a:r>
              <a:rPr lang="es" sz="2000" b="0" i="0" u="none" strike="noStrike" cap="none">
                <a:solidFill>
                  <a:srgbClr val="11153D"/>
                </a:solidFill>
                <a:latin typeface="Poppins Light"/>
                <a:ea typeface="Poppins Light"/>
                <a:cs typeface="Poppins Light"/>
                <a:sym typeface="Poppins Light"/>
              </a:rPr>
              <a:t>Eres responsable de llevarlo por el proceso de la compra de principio a fin, administrando sus servicios, cobrando directamente por ellos y siendo el primer punto de contacto para cualquier requerimiento. </a:t>
            </a:r>
            <a:endParaRPr sz="2000" b="1" i="0" u="none" strike="noStrike" cap="none">
              <a:solidFill>
                <a:srgbClr val="11153D"/>
              </a:solidFill>
              <a:latin typeface="Poppins"/>
              <a:ea typeface="Poppins"/>
              <a:cs typeface="Poppins"/>
              <a:sym typeface="Poppins"/>
            </a:endParaRPr>
          </a:p>
        </p:txBody>
      </p:sp>
      <p:sp>
        <p:nvSpPr>
          <p:cNvPr id="184" name="Google Shape;184;p21"/>
          <p:cNvSpPr/>
          <p:nvPr/>
        </p:nvSpPr>
        <p:spPr>
          <a:xfrm rot="5400000">
            <a:off x="215850" y="254050"/>
            <a:ext cx="825600" cy="1257300"/>
          </a:xfrm>
          <a:prstGeom prst="round2SameRect">
            <a:avLst>
              <a:gd name="adj1" fmla="val 16667"/>
              <a:gd name="adj2" fmla="val 0"/>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21"/>
          <p:cNvSpPr/>
          <p:nvPr/>
        </p:nvSpPr>
        <p:spPr>
          <a:xfrm>
            <a:off x="0" y="469900"/>
            <a:ext cx="123900" cy="825600"/>
          </a:xfrm>
          <a:prstGeom prst="rect">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p21"/>
          <p:cNvSpPr txBox="1"/>
          <p:nvPr/>
        </p:nvSpPr>
        <p:spPr>
          <a:xfrm>
            <a:off x="7728634" y="7434175"/>
            <a:ext cx="8541900" cy="10986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s" sz="2000" b="1" i="0" u="none" strike="noStrike" cap="none">
                <a:solidFill>
                  <a:srgbClr val="0033C9"/>
                </a:solidFill>
                <a:latin typeface="Poppins"/>
                <a:ea typeface="Poppins"/>
                <a:cs typeface="Poppins"/>
                <a:sym typeface="Poppins"/>
              </a:rPr>
              <a:t>Eres dueño de la relación y defines tu margen de ganancia apalancado en precios preferenciales que recibes de IFX.</a:t>
            </a:r>
            <a:endParaRPr sz="2000" b="1" i="0" u="none" strike="noStrike" cap="none">
              <a:solidFill>
                <a:srgbClr val="0033C9"/>
              </a:solidFill>
              <a:latin typeface="Poppins"/>
              <a:ea typeface="Poppins"/>
              <a:cs typeface="Poppins"/>
              <a:sym typeface="Poppins"/>
            </a:endParaRPr>
          </a:p>
        </p:txBody>
      </p:sp>
      <p:sp>
        <p:nvSpPr>
          <p:cNvPr id="187" name="Google Shape;187;p21"/>
          <p:cNvSpPr/>
          <p:nvPr/>
        </p:nvSpPr>
        <p:spPr>
          <a:xfrm>
            <a:off x="6618512" y="7355264"/>
            <a:ext cx="9361800" cy="1256400"/>
          </a:xfrm>
          <a:prstGeom prst="roundRect">
            <a:avLst>
              <a:gd name="adj" fmla="val 9735"/>
            </a:avLst>
          </a:prstGeom>
          <a:noFill/>
          <a:ln w="25400" cap="flat" cmpd="sng">
            <a:solidFill>
              <a:srgbClr val="0033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8" name="Google Shape;188;p21" descr="Mujer con celular en la mano&#10;&#10;El contenido generado por IA puede ser incorrecto."/>
          <p:cNvPicPr preferRelativeResize="0"/>
          <p:nvPr/>
        </p:nvPicPr>
        <p:blipFill rotWithShape="1">
          <a:blip r:embed="rId5">
            <a:alphaModFix/>
          </a:blip>
          <a:srcRect/>
          <a:stretch/>
        </p:blipFill>
        <p:spPr>
          <a:xfrm>
            <a:off x="239937" y="1005906"/>
            <a:ext cx="9279186" cy="9279186"/>
          </a:xfrm>
          <a:prstGeom prst="rect">
            <a:avLst/>
          </a:prstGeom>
          <a:noFill/>
          <a:ln>
            <a:noFill/>
          </a:ln>
        </p:spPr>
      </p:pic>
      <p:sp>
        <p:nvSpPr>
          <p:cNvPr id="189" name="Google Shape;189;p21"/>
          <p:cNvSpPr txBox="1"/>
          <p:nvPr/>
        </p:nvSpPr>
        <p:spPr>
          <a:xfrm>
            <a:off x="7896254" y="4291166"/>
            <a:ext cx="1746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DIRECTO</a:t>
            </a:r>
            <a:endParaRPr sz="2800" b="0" i="0" u="none" strike="noStrike" cap="none">
              <a:solidFill>
                <a:schemeClr val="lt1"/>
              </a:solidFill>
              <a:latin typeface="Arial"/>
              <a:ea typeface="Arial"/>
              <a:cs typeface="Arial"/>
              <a:sym typeface="Arial"/>
            </a:endParaRPr>
          </a:p>
        </p:txBody>
      </p:sp>
      <p:sp>
        <p:nvSpPr>
          <p:cNvPr id="190" name="Google Shape;190;p21"/>
          <p:cNvSpPr txBox="1"/>
          <p:nvPr/>
        </p:nvSpPr>
        <p:spPr>
          <a:xfrm>
            <a:off x="7594083" y="2863879"/>
            <a:ext cx="8099692" cy="1060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dirty="0">
                <a:solidFill>
                  <a:srgbClr val="0033C9"/>
                </a:solidFill>
                <a:latin typeface="Poppins ExtraBold"/>
                <a:ea typeface="Poppins ExtraBold"/>
                <a:cs typeface="Poppins ExtraBold"/>
                <a:sym typeface="Poppins ExtraBold"/>
              </a:rPr>
              <a:t>TRABAJAR </a:t>
            </a:r>
            <a:r>
              <a:rPr lang="es" sz="5000" dirty="0">
                <a:solidFill>
                  <a:srgbClr val="0033C9"/>
                </a:solidFill>
                <a:latin typeface="Poppins ExtraBold"/>
                <a:ea typeface="Poppins ExtraBold"/>
                <a:cs typeface="Poppins ExtraBold"/>
                <a:sym typeface="Poppins ExtraBold"/>
              </a:rPr>
              <a:t>JUNTOS</a:t>
            </a:r>
            <a:r>
              <a:rPr lang="es" sz="5000" b="0" i="0" u="none" strike="noStrike" cap="none" dirty="0">
                <a:solidFill>
                  <a:srgbClr val="0033C9"/>
                </a:solidFill>
                <a:latin typeface="Poppins ExtraBold"/>
                <a:ea typeface="Poppins ExtraBold"/>
                <a:cs typeface="Poppins ExtraBold"/>
                <a:sym typeface="Poppins ExtraBold"/>
              </a:rPr>
              <a:t>?</a:t>
            </a:r>
            <a:endParaRPr dirty="0"/>
          </a:p>
        </p:txBody>
      </p:sp>
      <p:grpSp>
        <p:nvGrpSpPr>
          <p:cNvPr id="191" name="Google Shape;191;p21"/>
          <p:cNvGrpSpPr/>
          <p:nvPr/>
        </p:nvGrpSpPr>
        <p:grpSpPr>
          <a:xfrm>
            <a:off x="353021" y="602151"/>
            <a:ext cx="641503" cy="560664"/>
            <a:chOff x="602685" y="4082453"/>
            <a:chExt cx="1055104" cy="922145"/>
          </a:xfrm>
        </p:grpSpPr>
        <p:sp>
          <p:nvSpPr>
            <p:cNvPr id="192" name="Google Shape;192;p21"/>
            <p:cNvSpPr/>
            <p:nvPr/>
          </p:nvSpPr>
          <p:spPr>
            <a:xfrm rot="10800000" flipH="1">
              <a:off x="788923" y="4602001"/>
              <a:ext cx="181583" cy="165336"/>
            </a:xfrm>
            <a:custGeom>
              <a:avLst/>
              <a:gdLst/>
              <a:ahLst/>
              <a:cxnLst/>
              <a:rect l="l" t="t" r="r" b="b"/>
              <a:pathLst>
                <a:path w="181583" h="165336" extrusionOk="0">
                  <a:moveTo>
                    <a:pt x="162802" y="75670"/>
                  </a:moveTo>
                  <a:cubicBezTo>
                    <a:pt x="184626" y="93039"/>
                    <a:pt x="188152" y="125040"/>
                    <a:pt x="170766" y="146781"/>
                  </a:cubicBezTo>
                  <a:cubicBezTo>
                    <a:pt x="153318" y="168582"/>
                    <a:pt x="121284" y="172105"/>
                    <a:pt x="99521" y="154737"/>
                  </a:cubicBezTo>
                  <a:lnTo>
                    <a:pt x="19219" y="90547"/>
                  </a:lnTo>
                  <a:cubicBezTo>
                    <a:pt x="-2606" y="73181"/>
                    <a:pt x="-6129" y="41116"/>
                    <a:pt x="11254" y="19377"/>
                  </a:cubicBezTo>
                  <a:cubicBezTo>
                    <a:pt x="28640" y="-2365"/>
                    <a:pt x="60737" y="-5948"/>
                    <a:pt x="82500" y="11481"/>
                  </a:cubicBez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rot="10800000" flipH="1">
              <a:off x="915548" y="4760166"/>
              <a:ext cx="181582" cy="165335"/>
            </a:xfrm>
            <a:custGeom>
              <a:avLst/>
              <a:gdLst/>
              <a:ahLst/>
              <a:cxnLst/>
              <a:rect l="l" t="t" r="r" b="b"/>
              <a:pathLst>
                <a:path w="181582" h="165335" extrusionOk="0">
                  <a:moveTo>
                    <a:pt x="19230" y="90683"/>
                  </a:moveTo>
                  <a:cubicBezTo>
                    <a:pt x="-2593" y="73255"/>
                    <a:pt x="-6118" y="41250"/>
                    <a:pt x="11267" y="19511"/>
                  </a:cubicBezTo>
                  <a:cubicBezTo>
                    <a:pt x="28653" y="-2290"/>
                    <a:pt x="60748" y="-5812"/>
                    <a:pt x="82513" y="11557"/>
                  </a:cubicBezTo>
                  <a:lnTo>
                    <a:pt x="162814" y="75745"/>
                  </a:lnTo>
                  <a:cubicBezTo>
                    <a:pt x="184637" y="93113"/>
                    <a:pt x="188163" y="125176"/>
                    <a:pt x="170777" y="146917"/>
                  </a:cubicBezTo>
                  <a:cubicBezTo>
                    <a:pt x="153331" y="168656"/>
                    <a:pt x="121296" y="172240"/>
                    <a:pt x="99532" y="154811"/>
                  </a:cubicBez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rot="10800000" flipH="1">
              <a:off x="978860" y="4867502"/>
              <a:ext cx="146214" cy="137096"/>
            </a:xfrm>
            <a:custGeom>
              <a:avLst/>
              <a:gdLst/>
              <a:ahLst/>
              <a:cxnLst/>
              <a:rect l="l" t="t" r="r" b="b"/>
              <a:pathLst>
                <a:path w="146214" h="137096" extrusionOk="0">
                  <a:moveTo>
                    <a:pt x="19237" y="90717"/>
                  </a:moveTo>
                  <a:cubicBezTo>
                    <a:pt x="-2526" y="73348"/>
                    <a:pt x="-6112" y="41284"/>
                    <a:pt x="11332" y="19544"/>
                  </a:cubicBezTo>
                  <a:cubicBezTo>
                    <a:pt x="28720" y="-2195"/>
                    <a:pt x="60755" y="-5778"/>
                    <a:pt x="82577" y="11650"/>
                  </a:cubicBezTo>
                  <a:lnTo>
                    <a:pt x="127501" y="47601"/>
                  </a:lnTo>
                  <a:cubicBezTo>
                    <a:pt x="149264" y="64968"/>
                    <a:pt x="152851" y="96973"/>
                    <a:pt x="135464" y="118712"/>
                  </a:cubicBezTo>
                  <a:cubicBezTo>
                    <a:pt x="118020" y="140513"/>
                    <a:pt x="85983" y="144034"/>
                    <a:pt x="64220" y="126668"/>
                  </a:cubicBez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rot="10800000" flipH="1">
              <a:off x="1263723" y="4710433"/>
              <a:ext cx="144509" cy="135971"/>
            </a:xfrm>
            <a:custGeom>
              <a:avLst/>
              <a:gdLst/>
              <a:ahLst/>
              <a:cxnLst/>
              <a:rect l="l" t="t" r="r" b="b"/>
              <a:pathLst>
                <a:path w="144509" h="135971" extrusionOk="0">
                  <a:moveTo>
                    <a:pt x="68612" y="136491"/>
                  </a:moveTo>
                  <a:lnTo>
                    <a:pt x="125997" y="90641"/>
                  </a:lnTo>
                  <a:cubicBezTo>
                    <a:pt x="147758" y="73212"/>
                    <a:pt x="151345" y="41207"/>
                    <a:pt x="133960" y="19468"/>
                  </a:cubicBezTo>
                  <a:cubicBezTo>
                    <a:pt x="116512" y="-2271"/>
                    <a:pt x="84475" y="-5854"/>
                    <a:pt x="62714" y="11574"/>
                  </a:cubicBezTo>
                  <a:lnTo>
                    <a:pt x="467" y="61248"/>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rot="10800000" flipH="1">
              <a:off x="1200438" y="4785675"/>
              <a:ext cx="144499" cy="139826"/>
            </a:xfrm>
            <a:custGeom>
              <a:avLst/>
              <a:gdLst/>
              <a:ahLst/>
              <a:cxnLst/>
              <a:rect l="l" t="t" r="r" b="b"/>
              <a:pathLst>
                <a:path w="144499" h="139826" extrusionOk="0">
                  <a:moveTo>
                    <a:pt x="63709" y="140395"/>
                  </a:moveTo>
                  <a:lnTo>
                    <a:pt x="125956" y="90721"/>
                  </a:lnTo>
                  <a:cubicBezTo>
                    <a:pt x="147718" y="73292"/>
                    <a:pt x="151306" y="41287"/>
                    <a:pt x="133858" y="19546"/>
                  </a:cubicBezTo>
                  <a:cubicBezTo>
                    <a:pt x="116472" y="-2253"/>
                    <a:pt x="84377" y="-5774"/>
                    <a:pt x="62613" y="11592"/>
                  </a:cubicBezTo>
                  <a:lnTo>
                    <a:pt x="426" y="61328"/>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rot="10800000" flipH="1">
              <a:off x="1122993" y="4864742"/>
              <a:ext cx="127489" cy="114990"/>
            </a:xfrm>
            <a:custGeom>
              <a:avLst/>
              <a:gdLst/>
              <a:ahLst/>
              <a:cxnLst/>
              <a:rect l="l" t="t" r="r" b="b"/>
              <a:pathLst>
                <a:path w="127489" h="114990" extrusionOk="0">
                  <a:moveTo>
                    <a:pt x="77828" y="115594"/>
                  </a:moveTo>
                  <a:lnTo>
                    <a:pt x="108892" y="90758"/>
                  </a:lnTo>
                  <a:cubicBezTo>
                    <a:pt x="130654" y="73330"/>
                    <a:pt x="134242" y="41325"/>
                    <a:pt x="116854" y="19583"/>
                  </a:cubicBezTo>
                  <a:cubicBezTo>
                    <a:pt x="99408" y="-2218"/>
                    <a:pt x="67374" y="-5739"/>
                    <a:pt x="45611" y="11629"/>
                  </a:cubicBezTo>
                  <a:lnTo>
                    <a:pt x="383" y="47763"/>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rot="10800000" flipH="1">
              <a:off x="1370756" y="4267508"/>
              <a:ext cx="287033" cy="388362"/>
            </a:xfrm>
            <a:custGeom>
              <a:avLst/>
              <a:gdLst/>
              <a:ahLst/>
              <a:cxnLst/>
              <a:rect l="l" t="t" r="r" b="b"/>
              <a:pathLst>
                <a:path w="287033" h="388362" extrusionOk="0">
                  <a:moveTo>
                    <a:pt x="246292" y="145497"/>
                  </a:moveTo>
                  <a:lnTo>
                    <a:pt x="283555" y="79669"/>
                  </a:lnTo>
                  <a:cubicBezTo>
                    <a:pt x="292187" y="64366"/>
                    <a:pt x="286776" y="44630"/>
                    <a:pt x="271398" y="36127"/>
                  </a:cubicBezTo>
                  <a:lnTo>
                    <a:pt x="213953" y="4306"/>
                  </a:lnTo>
                  <a:cubicBezTo>
                    <a:pt x="198572" y="-4197"/>
                    <a:pt x="178997" y="1147"/>
                    <a:pt x="170367" y="16391"/>
                  </a:cubicBezTo>
                  <a:lnTo>
                    <a:pt x="4776" y="309277"/>
                  </a:lnTo>
                  <a:cubicBezTo>
                    <a:pt x="-3916" y="324583"/>
                    <a:pt x="1494" y="344259"/>
                    <a:pt x="16873" y="352757"/>
                  </a:cubicBezTo>
                  <a:lnTo>
                    <a:pt x="74380" y="384580"/>
                  </a:lnTo>
                  <a:cubicBezTo>
                    <a:pt x="89759" y="393081"/>
                    <a:pt x="109272" y="387797"/>
                    <a:pt x="117906" y="372496"/>
                  </a:cubicBezTo>
                  <a:lnTo>
                    <a:pt x="151521" y="313103"/>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rot="10800000" flipH="1">
              <a:off x="1448519" y="4613268"/>
              <a:ext cx="77020" cy="60666"/>
            </a:xfrm>
            <a:custGeom>
              <a:avLst/>
              <a:gdLst/>
              <a:ahLst/>
              <a:cxnLst/>
              <a:rect l="l" t="t" r="r" b="b"/>
              <a:pathLst>
                <a:path w="77020" h="60666" extrusionOk="0">
                  <a:moveTo>
                    <a:pt x="545" y="389"/>
                  </a:moveTo>
                  <a:cubicBezTo>
                    <a:pt x="14101" y="29658"/>
                    <a:pt x="43646" y="51339"/>
                    <a:pt x="77566" y="61056"/>
                  </a:cubicBez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rot="10800000" flipH="1">
              <a:off x="968092" y="4351581"/>
              <a:ext cx="503469" cy="415756"/>
            </a:xfrm>
            <a:custGeom>
              <a:avLst/>
              <a:gdLst/>
              <a:ahLst/>
              <a:cxnLst/>
              <a:rect l="l" t="t" r="r" b="b"/>
              <a:pathLst>
                <a:path w="503469" h="415756" extrusionOk="0">
                  <a:moveTo>
                    <a:pt x="421635" y="11314"/>
                  </a:moveTo>
                  <a:cubicBezTo>
                    <a:pt x="443395" y="-6114"/>
                    <a:pt x="475492" y="-2531"/>
                    <a:pt x="492880" y="19210"/>
                  </a:cubicBezTo>
                  <a:cubicBezTo>
                    <a:pt x="510324" y="40947"/>
                    <a:pt x="506740" y="73014"/>
                    <a:pt x="484975" y="90381"/>
                  </a:cubicBezTo>
                  <a:lnTo>
                    <a:pt x="415373" y="146008"/>
                  </a:lnTo>
                  <a:cubicBezTo>
                    <a:pt x="381573" y="172971"/>
                    <a:pt x="343398" y="202848"/>
                    <a:pt x="307169" y="228840"/>
                  </a:cubicBezTo>
                  <a:cubicBezTo>
                    <a:pt x="241636" y="275782"/>
                    <a:pt x="209359" y="306995"/>
                    <a:pt x="127232" y="290478"/>
                  </a:cubicBezTo>
                  <a:cubicBezTo>
                    <a:pt x="65165" y="277967"/>
                    <a:pt x="14953" y="296916"/>
                    <a:pt x="1885" y="350658"/>
                  </a:cubicBezTo>
                  <a:cubicBezTo>
                    <a:pt x="-6505" y="385212"/>
                    <a:pt x="22916" y="401305"/>
                    <a:pt x="81215" y="406467"/>
                  </a:cubicBezTo>
                  <a:lnTo>
                    <a:pt x="174223" y="414788"/>
                  </a:lnTo>
                  <a:cubicBezTo>
                    <a:pt x="192580" y="416426"/>
                    <a:pt x="203521" y="418124"/>
                    <a:pt x="233247" y="407741"/>
                  </a:cubicBezTo>
                  <a:lnTo>
                    <a:pt x="289356" y="388127"/>
                  </a:lnTo>
                  <a:cubicBezTo>
                    <a:pt x="327288" y="374889"/>
                    <a:pt x="322182" y="371367"/>
                    <a:pt x="361633" y="382783"/>
                  </a:cubicBezTo>
                  <a:lnTo>
                    <a:pt x="419265" y="399482"/>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rot="10800000" flipH="1">
              <a:off x="602685" y="4267508"/>
              <a:ext cx="287015" cy="388362"/>
            </a:xfrm>
            <a:custGeom>
              <a:avLst/>
              <a:gdLst/>
              <a:ahLst/>
              <a:cxnLst/>
              <a:rect l="l" t="t" r="r" b="b"/>
              <a:pathLst>
                <a:path w="287015" h="388362" extrusionOk="0">
                  <a:moveTo>
                    <a:pt x="270931" y="352854"/>
                  </a:moveTo>
                  <a:lnTo>
                    <a:pt x="213486" y="384677"/>
                  </a:lnTo>
                  <a:cubicBezTo>
                    <a:pt x="198107" y="393178"/>
                    <a:pt x="178532" y="387893"/>
                    <a:pt x="169900" y="372590"/>
                  </a:cubicBezTo>
                  <a:lnTo>
                    <a:pt x="4311" y="79764"/>
                  </a:lnTo>
                  <a:cubicBezTo>
                    <a:pt x="-4383" y="64460"/>
                    <a:pt x="1030" y="44724"/>
                    <a:pt x="16406" y="36223"/>
                  </a:cubicBezTo>
                  <a:lnTo>
                    <a:pt x="73853" y="4403"/>
                  </a:lnTo>
                  <a:cubicBezTo>
                    <a:pt x="89232" y="-4100"/>
                    <a:pt x="108807" y="1244"/>
                    <a:pt x="117439" y="16485"/>
                  </a:cubicBezTo>
                  <a:lnTo>
                    <a:pt x="283030" y="309374"/>
                  </a:lnTo>
                  <a:cubicBezTo>
                    <a:pt x="291720" y="324677"/>
                    <a:pt x="286312" y="344353"/>
                    <a:pt x="270931" y="352854"/>
                  </a:cubicBezTo>
                  <a:close/>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rot="10800000" flipH="1">
              <a:off x="873696" y="4367810"/>
              <a:ext cx="95986" cy="27812"/>
            </a:xfrm>
            <a:custGeom>
              <a:avLst/>
              <a:gdLst/>
              <a:ahLst/>
              <a:cxnLst/>
              <a:rect l="l" t="t" r="r" b="b"/>
              <a:pathLst>
                <a:path w="95986" h="27812" extrusionOk="0">
                  <a:moveTo>
                    <a:pt x="96221" y="234"/>
                  </a:moveTo>
                  <a:lnTo>
                    <a:pt x="234" y="28047"/>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rot="10800000" flipH="1">
              <a:off x="734915" y="4613268"/>
              <a:ext cx="77080" cy="60666"/>
            </a:xfrm>
            <a:custGeom>
              <a:avLst/>
              <a:gdLst/>
              <a:ahLst/>
              <a:cxnLst/>
              <a:rect l="l" t="t" r="r" b="b"/>
              <a:pathLst>
                <a:path w="77080" h="60666" extrusionOk="0">
                  <a:moveTo>
                    <a:pt x="77218" y="389"/>
                  </a:moveTo>
                  <a:cubicBezTo>
                    <a:pt x="63600" y="29658"/>
                    <a:pt x="34057" y="51339"/>
                    <a:pt x="137" y="61056"/>
                  </a:cubicBez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rot="10800000" flipH="1">
              <a:off x="1130226" y="4082453"/>
              <a:ext cx="1608" cy="109246"/>
            </a:xfrm>
            <a:custGeom>
              <a:avLst/>
              <a:gdLst/>
              <a:ahLst/>
              <a:cxnLst/>
              <a:rect l="l" t="t" r="r" b="b"/>
              <a:pathLst>
                <a:path w="1608" h="109246" extrusionOk="0">
                  <a:moveTo>
                    <a:pt x="341" y="63"/>
                  </a:moveTo>
                  <a:lnTo>
                    <a:pt x="341" y="109310"/>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rot="10800000" flipH="1">
              <a:off x="929988" y="4146279"/>
              <a:ext cx="57143" cy="90664"/>
            </a:xfrm>
            <a:custGeom>
              <a:avLst/>
              <a:gdLst/>
              <a:ahLst/>
              <a:cxnLst/>
              <a:rect l="l" t="t" r="r" b="b"/>
              <a:pathLst>
                <a:path w="57143" h="90664" extrusionOk="0">
                  <a:moveTo>
                    <a:pt x="57391" y="101"/>
                  </a:moveTo>
                  <a:lnTo>
                    <a:pt x="248" y="90766"/>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rot="10800000" flipH="1">
              <a:off x="1273386" y="4146279"/>
              <a:ext cx="57080" cy="90664"/>
            </a:xfrm>
            <a:custGeom>
              <a:avLst/>
              <a:gdLst/>
              <a:ahLst/>
              <a:cxnLst/>
              <a:rect l="l" t="t" r="r" b="b"/>
              <a:pathLst>
                <a:path w="57080" h="90664" extrusionOk="0">
                  <a:moveTo>
                    <a:pt x="435" y="101"/>
                  </a:moveTo>
                  <a:lnTo>
                    <a:pt x="57516" y="90766"/>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rot="10800000" flipH="1">
              <a:off x="852236" y="4652850"/>
              <a:ext cx="216932" cy="193553"/>
            </a:xfrm>
            <a:custGeom>
              <a:avLst/>
              <a:gdLst/>
              <a:ahLst/>
              <a:cxnLst/>
              <a:rect l="l" t="t" r="r" b="b"/>
              <a:pathLst>
                <a:path w="216932" h="193553" extrusionOk="0">
                  <a:moveTo>
                    <a:pt x="19162" y="90588"/>
                  </a:moveTo>
                  <a:lnTo>
                    <a:pt x="134845" y="183015"/>
                  </a:lnTo>
                  <a:cubicBezTo>
                    <a:pt x="156607" y="200381"/>
                    <a:pt x="188704" y="196800"/>
                    <a:pt x="206090" y="175061"/>
                  </a:cubicBezTo>
                  <a:cubicBezTo>
                    <a:pt x="223476" y="153320"/>
                    <a:pt x="219950" y="121315"/>
                    <a:pt x="198127" y="103886"/>
                  </a:cubicBezTo>
                  <a:lnTo>
                    <a:pt x="82505" y="11521"/>
                  </a:lnTo>
                  <a:cubicBezTo>
                    <a:pt x="60683" y="-5907"/>
                    <a:pt x="28648" y="-2324"/>
                    <a:pt x="11260" y="19415"/>
                  </a:cubicBezTo>
                  <a:cubicBezTo>
                    <a:pt x="-6186" y="41154"/>
                    <a:pt x="-2598" y="73159"/>
                    <a:pt x="19162" y="90588"/>
                  </a:cubicBezTo>
                  <a:close/>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rot="10800000" flipH="1">
              <a:off x="1568943" y="4426838"/>
              <a:ext cx="1608" cy="60"/>
            </a:xfrm>
            <a:custGeom>
              <a:avLst/>
              <a:gdLst/>
              <a:ahLst/>
              <a:cxnLst/>
              <a:rect l="l" t="t" r="r" b="b"/>
              <a:pathLst>
                <a:path w="1608" h="60" extrusionOk="0">
                  <a:moveTo>
                    <a:pt x="614" y="269"/>
                  </a:moveTo>
                  <a:lnTo>
                    <a:pt x="614" y="329"/>
                  </a:lnTo>
                </a:path>
              </a:pathLst>
            </a:custGeom>
            <a:no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p:nvPr/>
        </p:nvSpPr>
        <p:spPr>
          <a:xfrm>
            <a:off x="6705596" y="6469893"/>
            <a:ext cx="9361800" cy="1745100"/>
          </a:xfrm>
          <a:prstGeom prst="roundRect">
            <a:avLst>
              <a:gd name="adj" fmla="val 9735"/>
            </a:avLst>
          </a:prstGeom>
          <a:noFill/>
          <a:ln w="25400" cap="flat" cmpd="sng">
            <a:solidFill>
              <a:srgbClr val="0033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 name="Google Shape;214;p22"/>
          <p:cNvSpPr/>
          <p:nvPr/>
        </p:nvSpPr>
        <p:spPr>
          <a:xfrm>
            <a:off x="8204606" y="4479852"/>
            <a:ext cx="2278200" cy="505200"/>
          </a:xfrm>
          <a:prstGeom prst="roundRect">
            <a:avLst>
              <a:gd name="adj" fmla="val 16667"/>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5" name="Google Shape;215;p22" title="Mesa de trabajo 1 copia 7.jpg"/>
          <p:cNvPicPr preferRelativeResize="0"/>
          <p:nvPr/>
        </p:nvPicPr>
        <p:blipFill rotWithShape="1">
          <a:blip r:embed="rId3">
            <a:alphaModFix/>
          </a:blip>
          <a:srcRect r="64555"/>
          <a:stretch/>
        </p:blipFill>
        <p:spPr>
          <a:xfrm rot="10800000">
            <a:off x="2741978" y="-1"/>
            <a:ext cx="3716875" cy="10296501"/>
          </a:xfrm>
          <a:prstGeom prst="rect">
            <a:avLst/>
          </a:prstGeom>
          <a:noFill/>
          <a:ln>
            <a:noFill/>
          </a:ln>
        </p:spPr>
      </p:pic>
      <p:pic>
        <p:nvPicPr>
          <p:cNvPr id="216" name="Google Shape;216;p22" title="Logo.png"/>
          <p:cNvPicPr preferRelativeResize="0"/>
          <p:nvPr/>
        </p:nvPicPr>
        <p:blipFill rotWithShape="1">
          <a:blip r:embed="rId4">
            <a:alphaModFix/>
          </a:blip>
          <a:srcRect/>
          <a:stretch/>
        </p:blipFill>
        <p:spPr>
          <a:xfrm>
            <a:off x="16497707" y="601068"/>
            <a:ext cx="1099721" cy="1105829"/>
          </a:xfrm>
          <a:prstGeom prst="rect">
            <a:avLst/>
          </a:prstGeom>
          <a:noFill/>
          <a:ln>
            <a:noFill/>
          </a:ln>
        </p:spPr>
      </p:pic>
      <p:sp>
        <p:nvSpPr>
          <p:cNvPr id="217" name="Google Shape;217;p22"/>
          <p:cNvSpPr txBox="1"/>
          <p:nvPr/>
        </p:nvSpPr>
        <p:spPr>
          <a:xfrm>
            <a:off x="7943530" y="2314083"/>
            <a:ext cx="6518100" cy="21438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a:solidFill>
                  <a:srgbClr val="0033C9"/>
                </a:solidFill>
                <a:latin typeface="Poppins ExtraBold"/>
                <a:ea typeface="Poppins ExtraBold"/>
                <a:cs typeface="Poppins ExtraBold"/>
                <a:sym typeface="Poppins ExtraBold"/>
              </a:rPr>
              <a:t>¿CÓMO PODEMOS</a:t>
            </a:r>
            <a:endParaRPr/>
          </a:p>
        </p:txBody>
      </p:sp>
      <p:sp>
        <p:nvSpPr>
          <p:cNvPr id="218" name="Google Shape;218;p22"/>
          <p:cNvSpPr txBox="1"/>
          <p:nvPr/>
        </p:nvSpPr>
        <p:spPr>
          <a:xfrm>
            <a:off x="8161064" y="5039448"/>
            <a:ext cx="8069400" cy="35094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s" sz="2000" b="0" i="0" u="none" strike="noStrike" cap="none">
                <a:solidFill>
                  <a:srgbClr val="11153D"/>
                </a:solidFill>
                <a:latin typeface="Poppins Light"/>
                <a:ea typeface="Poppins Light"/>
                <a:cs typeface="Poppins Light"/>
                <a:sym typeface="Poppins Light"/>
              </a:rPr>
              <a:t>En este modelo, traes oportunidades para ser trabajadas en conjunto siendo IFX el responsable de la relación contractual con el cliente final.</a:t>
            </a:r>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11153D"/>
              </a:solidFill>
              <a:latin typeface="Poppins Light"/>
              <a:ea typeface="Poppins Light"/>
              <a:cs typeface="Poppins Light"/>
              <a:sym typeface="Poppins Light"/>
            </a:endParaRPr>
          </a:p>
          <a:p>
            <a:pPr marL="0" marR="0" lvl="0" indent="0" algn="l" rtl="0">
              <a:lnSpc>
                <a:spcPct val="115000"/>
              </a:lnSpc>
              <a:spcBef>
                <a:spcPts val="0"/>
              </a:spcBef>
              <a:spcAft>
                <a:spcPts val="0"/>
              </a:spcAft>
              <a:buClr>
                <a:srgbClr val="000000"/>
              </a:buClr>
              <a:buSzPts val="2000"/>
              <a:buFont typeface="Arial"/>
              <a:buNone/>
            </a:pPr>
            <a:r>
              <a:rPr lang="es" sz="2000" b="1" i="0" u="none" strike="noStrike" cap="none">
                <a:solidFill>
                  <a:srgbClr val="0033C9"/>
                </a:solidFill>
                <a:latin typeface="Poppins"/>
                <a:ea typeface="Poppins"/>
                <a:cs typeface="Poppins"/>
                <a:sym typeface="Poppins"/>
              </a:rPr>
              <a:t>Comisionarás como Canal por cada oportunidad </a:t>
            </a:r>
            <a:r>
              <a:rPr lang="es" sz="2000" b="0" i="0" u="none" strike="noStrike" cap="none">
                <a:solidFill>
                  <a:srgbClr val="0033C9"/>
                </a:solidFill>
                <a:latin typeface="Poppins Light"/>
                <a:ea typeface="Poppins Light"/>
                <a:cs typeface="Poppins Light"/>
                <a:sym typeface="Poppins Light"/>
              </a:rPr>
              <a:t>y te mantendrás como apoyo durante la duración del contrato de cada cliente para conseguir crecerle la cantidad de soluciones a integrar y renovar sus servicios.</a:t>
            </a:r>
            <a:endParaRPr/>
          </a:p>
        </p:txBody>
      </p:sp>
      <p:sp>
        <p:nvSpPr>
          <p:cNvPr id="219" name="Google Shape;219;p22"/>
          <p:cNvSpPr/>
          <p:nvPr/>
        </p:nvSpPr>
        <p:spPr>
          <a:xfrm rot="5400000">
            <a:off x="215850" y="254050"/>
            <a:ext cx="825600" cy="1257300"/>
          </a:xfrm>
          <a:prstGeom prst="round2SameRect">
            <a:avLst>
              <a:gd name="adj1" fmla="val 16667"/>
              <a:gd name="adj2" fmla="val 0"/>
            </a:avLst>
          </a:prstGeom>
          <a:solidFill>
            <a:srgbClr val="0033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22"/>
          <p:cNvSpPr/>
          <p:nvPr/>
        </p:nvSpPr>
        <p:spPr>
          <a:xfrm>
            <a:off x="0" y="469900"/>
            <a:ext cx="123900" cy="825600"/>
          </a:xfrm>
          <a:prstGeom prst="rect">
            <a:avLst/>
          </a:prstGeom>
          <a:solidFill>
            <a:srgbClr val="1FD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1" name="Google Shape;221;p22"/>
          <p:cNvSpPr txBox="1"/>
          <p:nvPr/>
        </p:nvSpPr>
        <p:spPr>
          <a:xfrm>
            <a:off x="8248148" y="4479852"/>
            <a:ext cx="2133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 sz="2800" b="1" i="0" u="none" strike="noStrike" cap="none">
                <a:solidFill>
                  <a:schemeClr val="lt1"/>
                </a:solidFill>
                <a:latin typeface="Poppins"/>
                <a:ea typeface="Poppins"/>
                <a:cs typeface="Poppins"/>
                <a:sym typeface="Poppins"/>
              </a:rPr>
              <a:t>INDIRECTO</a:t>
            </a:r>
            <a:endParaRPr sz="2800" b="0" i="0" u="none" strike="noStrike" cap="none">
              <a:solidFill>
                <a:schemeClr val="lt1"/>
              </a:solidFill>
              <a:latin typeface="Arial"/>
              <a:ea typeface="Arial"/>
              <a:cs typeface="Arial"/>
              <a:sym typeface="Arial"/>
            </a:endParaRPr>
          </a:p>
        </p:txBody>
      </p:sp>
      <p:sp>
        <p:nvSpPr>
          <p:cNvPr id="222" name="Google Shape;222;p22"/>
          <p:cNvSpPr txBox="1"/>
          <p:nvPr/>
        </p:nvSpPr>
        <p:spPr>
          <a:xfrm>
            <a:off x="7945344" y="3052565"/>
            <a:ext cx="7225671" cy="10605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s" sz="5000" b="0" i="0" u="none" strike="noStrike" cap="none" dirty="0">
                <a:solidFill>
                  <a:srgbClr val="0033C9"/>
                </a:solidFill>
                <a:latin typeface="Poppins ExtraBold"/>
                <a:ea typeface="Poppins ExtraBold"/>
                <a:cs typeface="Poppins ExtraBold"/>
                <a:sym typeface="Poppins ExtraBold"/>
              </a:rPr>
              <a:t>TRABAJAR </a:t>
            </a:r>
            <a:r>
              <a:rPr lang="es" sz="5000" dirty="0">
                <a:solidFill>
                  <a:srgbClr val="0033C9"/>
                </a:solidFill>
                <a:latin typeface="Poppins ExtraBold"/>
                <a:ea typeface="Poppins ExtraBold"/>
                <a:cs typeface="Poppins ExtraBold"/>
                <a:sym typeface="Poppins ExtraBold"/>
              </a:rPr>
              <a:t>JUNTOS</a:t>
            </a:r>
            <a:r>
              <a:rPr lang="es" sz="5000" b="0" i="0" u="none" strike="noStrike" cap="none" dirty="0">
                <a:solidFill>
                  <a:srgbClr val="0033C9"/>
                </a:solidFill>
                <a:latin typeface="Poppins ExtraBold"/>
                <a:ea typeface="Poppins ExtraBold"/>
                <a:cs typeface="Poppins ExtraBold"/>
                <a:sym typeface="Poppins ExtraBold"/>
              </a:rPr>
              <a:t>?</a:t>
            </a:r>
            <a:endParaRPr dirty="0"/>
          </a:p>
        </p:txBody>
      </p:sp>
      <p:pic>
        <p:nvPicPr>
          <p:cNvPr id="223" name="Google Shape;223;p22" descr="Un hombre en traje parado enfrente de una computadora&#10;&#10;El contenido generado por IA puede ser incorrecto."/>
          <p:cNvPicPr preferRelativeResize="0"/>
          <p:nvPr/>
        </p:nvPicPr>
        <p:blipFill rotWithShape="1">
          <a:blip r:embed="rId5">
            <a:alphaModFix/>
          </a:blip>
          <a:srcRect/>
          <a:stretch/>
        </p:blipFill>
        <p:spPr>
          <a:xfrm>
            <a:off x="-310243" y="673100"/>
            <a:ext cx="9613902" cy="9613902"/>
          </a:xfrm>
          <a:prstGeom prst="rect">
            <a:avLst/>
          </a:prstGeom>
          <a:noFill/>
          <a:ln>
            <a:noFill/>
          </a:ln>
        </p:spPr>
      </p:pic>
      <p:grpSp>
        <p:nvGrpSpPr>
          <p:cNvPr id="224" name="Google Shape;224;p22"/>
          <p:cNvGrpSpPr/>
          <p:nvPr/>
        </p:nvGrpSpPr>
        <p:grpSpPr>
          <a:xfrm>
            <a:off x="405113" y="578940"/>
            <a:ext cx="595134" cy="594588"/>
            <a:chOff x="784549" y="1983232"/>
            <a:chExt cx="945858" cy="944990"/>
          </a:xfrm>
        </p:grpSpPr>
        <p:sp>
          <p:nvSpPr>
            <p:cNvPr id="225" name="Google Shape;225;p22"/>
            <p:cNvSpPr/>
            <p:nvPr/>
          </p:nvSpPr>
          <p:spPr>
            <a:xfrm>
              <a:off x="784549" y="2428559"/>
              <a:ext cx="120928" cy="381250"/>
            </a:xfrm>
            <a:custGeom>
              <a:avLst/>
              <a:gdLst/>
              <a:ahLst/>
              <a:cxnLst/>
              <a:rect l="l" t="t" r="r" b="b"/>
              <a:pathLst>
                <a:path w="120928" h="381250" extrusionOk="0">
                  <a:moveTo>
                    <a:pt x="120929" y="109987"/>
                  </a:moveTo>
                  <a:lnTo>
                    <a:pt x="120929" y="0"/>
                  </a:lnTo>
                  <a:lnTo>
                    <a:pt x="0" y="0"/>
                  </a:lnTo>
                  <a:lnTo>
                    <a:pt x="0" y="381250"/>
                  </a:lnTo>
                  <a:lnTo>
                    <a:pt x="120929" y="381250"/>
                  </a:lnTo>
                  <a:lnTo>
                    <a:pt x="120929" y="138701"/>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2"/>
            <p:cNvSpPr/>
            <p:nvPr/>
          </p:nvSpPr>
          <p:spPr>
            <a:xfrm>
              <a:off x="1609479" y="2428559"/>
              <a:ext cx="120928" cy="381250"/>
            </a:xfrm>
            <a:custGeom>
              <a:avLst/>
              <a:gdLst/>
              <a:ahLst/>
              <a:cxnLst/>
              <a:rect l="l" t="t" r="r" b="b"/>
              <a:pathLst>
                <a:path w="120928" h="381250" extrusionOk="0">
                  <a:moveTo>
                    <a:pt x="0" y="141560"/>
                  </a:moveTo>
                  <a:lnTo>
                    <a:pt x="0" y="381250"/>
                  </a:lnTo>
                  <a:lnTo>
                    <a:pt x="120929" y="381250"/>
                  </a:lnTo>
                  <a:lnTo>
                    <a:pt x="120929" y="0"/>
                  </a:lnTo>
                  <a:lnTo>
                    <a:pt x="0" y="0"/>
                  </a:lnTo>
                  <a:lnTo>
                    <a:pt x="0" y="113919"/>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2"/>
            <p:cNvSpPr/>
            <p:nvPr/>
          </p:nvSpPr>
          <p:spPr>
            <a:xfrm>
              <a:off x="1219485" y="2715932"/>
              <a:ext cx="299547" cy="212290"/>
            </a:xfrm>
            <a:custGeom>
              <a:avLst/>
              <a:gdLst/>
              <a:ahLst/>
              <a:cxnLst/>
              <a:rect l="l" t="t" r="r" b="b"/>
              <a:pathLst>
                <a:path w="299547" h="212290" extrusionOk="0">
                  <a:moveTo>
                    <a:pt x="0" y="168623"/>
                  </a:moveTo>
                  <a:lnTo>
                    <a:pt x="33445" y="201822"/>
                  </a:lnTo>
                  <a:cubicBezTo>
                    <a:pt x="47403" y="215780"/>
                    <a:pt x="70034" y="215780"/>
                    <a:pt x="83991" y="201822"/>
                  </a:cubicBezTo>
                  <a:cubicBezTo>
                    <a:pt x="97949" y="187865"/>
                    <a:pt x="97949" y="165234"/>
                    <a:pt x="83991" y="151276"/>
                  </a:cubicBezTo>
                  <a:lnTo>
                    <a:pt x="104981" y="172012"/>
                  </a:lnTo>
                  <a:cubicBezTo>
                    <a:pt x="118939" y="185970"/>
                    <a:pt x="141570" y="185970"/>
                    <a:pt x="155529" y="172012"/>
                  </a:cubicBezTo>
                  <a:lnTo>
                    <a:pt x="155529" y="172012"/>
                  </a:lnTo>
                  <a:cubicBezTo>
                    <a:pt x="169172" y="158369"/>
                    <a:pt x="169443" y="136465"/>
                    <a:pt x="156417" y="122448"/>
                  </a:cubicBezTo>
                  <a:lnTo>
                    <a:pt x="168987" y="135018"/>
                  </a:lnTo>
                  <a:cubicBezTo>
                    <a:pt x="182945" y="148975"/>
                    <a:pt x="205576" y="148975"/>
                    <a:pt x="219535" y="135018"/>
                  </a:cubicBezTo>
                  <a:lnTo>
                    <a:pt x="219535" y="135018"/>
                  </a:lnTo>
                  <a:cubicBezTo>
                    <a:pt x="233277" y="121276"/>
                    <a:pt x="233459" y="99148"/>
                    <a:pt x="220143" y="85145"/>
                  </a:cubicBezTo>
                  <a:lnTo>
                    <a:pt x="239459" y="104461"/>
                  </a:lnTo>
                  <a:cubicBezTo>
                    <a:pt x="252491" y="114932"/>
                    <a:pt x="275122" y="114932"/>
                    <a:pt x="289079" y="100974"/>
                  </a:cubicBezTo>
                  <a:lnTo>
                    <a:pt x="289079" y="100974"/>
                  </a:lnTo>
                  <a:cubicBezTo>
                    <a:pt x="303037" y="87017"/>
                    <a:pt x="303037" y="64386"/>
                    <a:pt x="289079" y="50428"/>
                  </a:cubicBezTo>
                  <a:lnTo>
                    <a:pt x="238563" y="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2"/>
            <p:cNvSpPr/>
            <p:nvPr/>
          </p:nvSpPr>
          <p:spPr>
            <a:xfrm>
              <a:off x="905478" y="2752621"/>
              <a:ext cx="62282" cy="1906"/>
            </a:xfrm>
            <a:custGeom>
              <a:avLst/>
              <a:gdLst/>
              <a:ahLst/>
              <a:cxnLst/>
              <a:rect l="l" t="t" r="r" b="b"/>
              <a:pathLst>
                <a:path w="62282" h="1906" extrusionOk="0">
                  <a:moveTo>
                    <a:pt x="0" y="0"/>
                  </a:moveTo>
                  <a:lnTo>
                    <a:pt x="62283" y="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2"/>
            <p:cNvSpPr/>
            <p:nvPr/>
          </p:nvSpPr>
          <p:spPr>
            <a:xfrm>
              <a:off x="905478" y="2400733"/>
              <a:ext cx="341041" cy="65950"/>
            </a:xfrm>
            <a:custGeom>
              <a:avLst/>
              <a:gdLst/>
              <a:ahLst/>
              <a:cxnLst/>
              <a:rect l="l" t="t" r="r" b="b"/>
              <a:pathLst>
                <a:path w="341041" h="65950" extrusionOk="0">
                  <a:moveTo>
                    <a:pt x="341042" y="0"/>
                  </a:moveTo>
                  <a:lnTo>
                    <a:pt x="261690" y="999"/>
                  </a:lnTo>
                  <a:cubicBezTo>
                    <a:pt x="246688" y="1188"/>
                    <a:pt x="232359" y="7265"/>
                    <a:pt x="221796" y="17921"/>
                  </a:cubicBezTo>
                  <a:lnTo>
                    <a:pt x="174182" y="65951"/>
                  </a:lnTo>
                  <a:lnTo>
                    <a:pt x="0" y="65951"/>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2"/>
            <p:cNvSpPr/>
            <p:nvPr/>
          </p:nvSpPr>
          <p:spPr>
            <a:xfrm>
              <a:off x="1272269" y="2836506"/>
              <a:ext cx="31209" cy="30700"/>
            </a:xfrm>
            <a:custGeom>
              <a:avLst/>
              <a:gdLst/>
              <a:ahLst/>
              <a:cxnLst/>
              <a:rect l="l" t="t" r="r" b="b"/>
              <a:pathLst>
                <a:path w="31209" h="30700" extrusionOk="0">
                  <a:moveTo>
                    <a:pt x="0" y="0"/>
                  </a:moveTo>
                  <a:lnTo>
                    <a:pt x="31209" y="3070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2"/>
            <p:cNvSpPr/>
            <p:nvPr/>
          </p:nvSpPr>
          <p:spPr>
            <a:xfrm>
              <a:off x="1322863" y="2785943"/>
              <a:ext cx="53041" cy="52435"/>
            </a:xfrm>
            <a:custGeom>
              <a:avLst/>
              <a:gdLst/>
              <a:ahLst/>
              <a:cxnLst/>
              <a:rect l="l" t="t" r="r" b="b"/>
              <a:pathLst>
                <a:path w="53041" h="52435" extrusionOk="0">
                  <a:moveTo>
                    <a:pt x="0" y="0"/>
                  </a:moveTo>
                  <a:lnTo>
                    <a:pt x="53041" y="52435"/>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2"/>
            <p:cNvSpPr/>
            <p:nvPr/>
          </p:nvSpPr>
          <p:spPr>
            <a:xfrm>
              <a:off x="1375904" y="2738092"/>
              <a:ext cx="63727" cy="62982"/>
            </a:xfrm>
            <a:custGeom>
              <a:avLst/>
              <a:gdLst/>
              <a:ahLst/>
              <a:cxnLst/>
              <a:rect l="l" t="t" r="r" b="b"/>
              <a:pathLst>
                <a:path w="63727" h="62982" extrusionOk="0">
                  <a:moveTo>
                    <a:pt x="0" y="0"/>
                  </a:moveTo>
                  <a:lnTo>
                    <a:pt x="63728" y="62983"/>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3" name="Google Shape;233;p22"/>
            <p:cNvGrpSpPr/>
            <p:nvPr/>
          </p:nvGrpSpPr>
          <p:grpSpPr>
            <a:xfrm>
              <a:off x="965126" y="2643456"/>
              <a:ext cx="319116" cy="256408"/>
              <a:chOff x="965126" y="2643456"/>
              <a:chExt cx="319116" cy="256408"/>
            </a:xfrm>
          </p:grpSpPr>
          <p:sp>
            <p:nvSpPr>
              <p:cNvPr id="234" name="Google Shape;234;p22"/>
              <p:cNvSpPr/>
              <p:nvPr/>
            </p:nvSpPr>
            <p:spPr>
              <a:xfrm>
                <a:off x="1047897" y="2650838"/>
                <a:ext cx="146172" cy="145372"/>
              </a:xfrm>
              <a:custGeom>
                <a:avLst/>
                <a:gdLst/>
                <a:ahLst/>
                <a:cxnLst/>
                <a:rect l="l" t="t" r="r" b="b"/>
                <a:pathLst>
                  <a:path w="146172" h="145372" extrusionOk="0">
                    <a:moveTo>
                      <a:pt x="83611" y="10733"/>
                    </a:moveTo>
                    <a:lnTo>
                      <a:pt x="10468" y="83876"/>
                    </a:lnTo>
                    <a:cubicBezTo>
                      <a:pt x="-3489" y="97833"/>
                      <a:pt x="-3489" y="120464"/>
                      <a:pt x="10468" y="134422"/>
                    </a:cubicBezTo>
                    <a:lnTo>
                      <a:pt x="10468" y="134422"/>
                    </a:lnTo>
                    <a:cubicBezTo>
                      <a:pt x="24426" y="148379"/>
                      <a:pt x="47057" y="148379"/>
                      <a:pt x="60088" y="137908"/>
                    </a:cubicBezTo>
                    <a:lnTo>
                      <a:pt x="135438" y="62558"/>
                    </a:lnTo>
                    <a:cubicBezTo>
                      <a:pt x="149750" y="48246"/>
                      <a:pt x="149750" y="25043"/>
                      <a:pt x="135438" y="10731"/>
                    </a:cubicBezTo>
                    <a:lnTo>
                      <a:pt x="135438" y="10731"/>
                    </a:lnTo>
                    <a:cubicBezTo>
                      <a:pt x="121126" y="-3577"/>
                      <a:pt x="97921" y="-3577"/>
                      <a:pt x="83611" y="10733"/>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22"/>
              <p:cNvSpPr/>
              <p:nvPr/>
            </p:nvSpPr>
            <p:spPr>
              <a:xfrm>
                <a:off x="965126" y="2643456"/>
                <a:ext cx="132693" cy="131894"/>
              </a:xfrm>
              <a:custGeom>
                <a:avLst/>
                <a:gdLst/>
                <a:ahLst/>
                <a:cxnLst/>
                <a:rect l="l" t="t" r="r" b="b"/>
                <a:pathLst>
                  <a:path w="132693" h="131894" extrusionOk="0">
                    <a:moveTo>
                      <a:pt x="70132" y="10734"/>
                    </a:moveTo>
                    <a:lnTo>
                      <a:pt x="10468" y="70398"/>
                    </a:lnTo>
                    <a:cubicBezTo>
                      <a:pt x="-3489" y="84356"/>
                      <a:pt x="-3489" y="106987"/>
                      <a:pt x="10468" y="120944"/>
                    </a:cubicBezTo>
                    <a:lnTo>
                      <a:pt x="10468" y="120944"/>
                    </a:lnTo>
                    <a:cubicBezTo>
                      <a:pt x="24426" y="134902"/>
                      <a:pt x="47057" y="134902"/>
                      <a:pt x="60088" y="124431"/>
                    </a:cubicBezTo>
                    <a:lnTo>
                      <a:pt x="121959" y="62560"/>
                    </a:lnTo>
                    <a:cubicBezTo>
                      <a:pt x="136271" y="48247"/>
                      <a:pt x="136271" y="25045"/>
                      <a:pt x="121959" y="10732"/>
                    </a:cubicBezTo>
                    <a:lnTo>
                      <a:pt x="121959" y="10732"/>
                    </a:lnTo>
                    <a:cubicBezTo>
                      <a:pt x="107647" y="-3578"/>
                      <a:pt x="84442" y="-3578"/>
                      <a:pt x="70132" y="10734"/>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22"/>
              <p:cNvSpPr/>
              <p:nvPr/>
            </p:nvSpPr>
            <p:spPr>
              <a:xfrm>
                <a:off x="1099722" y="2702664"/>
                <a:ext cx="146172" cy="145374"/>
              </a:xfrm>
              <a:custGeom>
                <a:avLst/>
                <a:gdLst/>
                <a:ahLst/>
                <a:cxnLst/>
                <a:rect l="l" t="t" r="r" b="b"/>
                <a:pathLst>
                  <a:path w="146172" h="145374" extrusionOk="0">
                    <a:moveTo>
                      <a:pt x="83611" y="10734"/>
                    </a:moveTo>
                    <a:lnTo>
                      <a:pt x="10468" y="83877"/>
                    </a:lnTo>
                    <a:cubicBezTo>
                      <a:pt x="-3489" y="97835"/>
                      <a:pt x="-3489" y="120466"/>
                      <a:pt x="10468" y="134423"/>
                    </a:cubicBezTo>
                    <a:lnTo>
                      <a:pt x="10468" y="134423"/>
                    </a:lnTo>
                    <a:cubicBezTo>
                      <a:pt x="24426" y="148381"/>
                      <a:pt x="47057" y="148381"/>
                      <a:pt x="60088" y="137910"/>
                    </a:cubicBezTo>
                    <a:lnTo>
                      <a:pt x="135438" y="62560"/>
                    </a:lnTo>
                    <a:cubicBezTo>
                      <a:pt x="149750" y="48247"/>
                      <a:pt x="149750" y="25045"/>
                      <a:pt x="135438" y="10732"/>
                    </a:cubicBezTo>
                    <a:lnTo>
                      <a:pt x="135438" y="10732"/>
                    </a:lnTo>
                    <a:cubicBezTo>
                      <a:pt x="121126" y="-3578"/>
                      <a:pt x="97923" y="-3578"/>
                      <a:pt x="83611" y="10734"/>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2"/>
              <p:cNvSpPr/>
              <p:nvPr/>
            </p:nvSpPr>
            <p:spPr>
              <a:xfrm>
                <a:off x="1151549" y="2767970"/>
                <a:ext cx="132693" cy="131894"/>
              </a:xfrm>
              <a:custGeom>
                <a:avLst/>
                <a:gdLst/>
                <a:ahLst/>
                <a:cxnLst/>
                <a:rect l="l" t="t" r="r" b="b"/>
                <a:pathLst>
                  <a:path w="132693" h="131894" extrusionOk="0">
                    <a:moveTo>
                      <a:pt x="70132" y="10734"/>
                    </a:moveTo>
                    <a:lnTo>
                      <a:pt x="10468" y="70398"/>
                    </a:lnTo>
                    <a:cubicBezTo>
                      <a:pt x="-3489" y="84356"/>
                      <a:pt x="-3489" y="106987"/>
                      <a:pt x="10468" y="120944"/>
                    </a:cubicBezTo>
                    <a:lnTo>
                      <a:pt x="10468" y="120944"/>
                    </a:lnTo>
                    <a:cubicBezTo>
                      <a:pt x="24426" y="134902"/>
                      <a:pt x="47057" y="134902"/>
                      <a:pt x="60088" y="124431"/>
                    </a:cubicBezTo>
                    <a:lnTo>
                      <a:pt x="121959" y="62560"/>
                    </a:lnTo>
                    <a:cubicBezTo>
                      <a:pt x="136271" y="48247"/>
                      <a:pt x="136271" y="25045"/>
                      <a:pt x="121959" y="10732"/>
                    </a:cubicBezTo>
                    <a:lnTo>
                      <a:pt x="121959" y="10732"/>
                    </a:lnTo>
                    <a:cubicBezTo>
                      <a:pt x="107647" y="-3578"/>
                      <a:pt x="84444" y="-3578"/>
                      <a:pt x="70132" y="10734"/>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38" name="Google Shape;238;p22"/>
            <p:cNvSpPr/>
            <p:nvPr/>
          </p:nvSpPr>
          <p:spPr>
            <a:xfrm>
              <a:off x="1107300" y="2400733"/>
              <a:ext cx="502178" cy="355336"/>
            </a:xfrm>
            <a:custGeom>
              <a:avLst/>
              <a:gdLst/>
              <a:ahLst/>
              <a:cxnLst/>
              <a:rect l="l" t="t" r="r" b="b"/>
              <a:pathLst>
                <a:path w="502178" h="355336" extrusionOk="0">
                  <a:moveTo>
                    <a:pt x="502179" y="66069"/>
                  </a:moveTo>
                  <a:lnTo>
                    <a:pt x="352119" y="66069"/>
                  </a:lnTo>
                  <a:lnTo>
                    <a:pt x="280291" y="11615"/>
                  </a:lnTo>
                  <a:cubicBezTo>
                    <a:pt x="270350" y="4077"/>
                    <a:pt x="258217" y="0"/>
                    <a:pt x="245742" y="0"/>
                  </a:cubicBezTo>
                  <a:lnTo>
                    <a:pt x="139219" y="0"/>
                  </a:lnTo>
                  <a:lnTo>
                    <a:pt x="0" y="136600"/>
                  </a:lnTo>
                  <a:lnTo>
                    <a:pt x="26190" y="165287"/>
                  </a:lnTo>
                  <a:cubicBezTo>
                    <a:pt x="47977" y="189152"/>
                    <a:pt x="85194" y="190238"/>
                    <a:pt x="108336" y="167685"/>
                  </a:cubicBezTo>
                  <a:lnTo>
                    <a:pt x="155962" y="120746"/>
                  </a:lnTo>
                  <a:lnTo>
                    <a:pt x="390886" y="355337"/>
                  </a:lnTo>
                  <a:lnTo>
                    <a:pt x="502175" y="351886"/>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2"/>
            <p:cNvSpPr/>
            <p:nvPr/>
          </p:nvSpPr>
          <p:spPr>
            <a:xfrm>
              <a:off x="1263264" y="2521479"/>
              <a:ext cx="166192" cy="90075"/>
            </a:xfrm>
            <a:custGeom>
              <a:avLst/>
              <a:gdLst/>
              <a:ahLst/>
              <a:cxnLst/>
              <a:rect l="l" t="t" r="r" b="b"/>
              <a:pathLst>
                <a:path w="166192" h="90075" extrusionOk="0">
                  <a:moveTo>
                    <a:pt x="0" y="0"/>
                  </a:moveTo>
                  <a:lnTo>
                    <a:pt x="73459" y="73354"/>
                  </a:lnTo>
                  <a:cubicBezTo>
                    <a:pt x="95516" y="95381"/>
                    <a:pt x="131152" y="95684"/>
                    <a:pt x="153581" y="74037"/>
                  </a:cubicBezTo>
                  <a:lnTo>
                    <a:pt x="166193" y="61865"/>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2"/>
            <p:cNvSpPr/>
            <p:nvPr/>
          </p:nvSpPr>
          <p:spPr>
            <a:xfrm>
              <a:off x="1658209" y="2683996"/>
              <a:ext cx="28593" cy="1906"/>
            </a:xfrm>
            <a:custGeom>
              <a:avLst/>
              <a:gdLst/>
              <a:ahLst/>
              <a:cxnLst/>
              <a:rect l="l" t="t" r="r" b="b"/>
              <a:pathLst>
                <a:path w="28593" h="1906" extrusionOk="0">
                  <a:moveTo>
                    <a:pt x="0" y="0"/>
                  </a:moveTo>
                  <a:lnTo>
                    <a:pt x="28594" y="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2"/>
            <p:cNvSpPr/>
            <p:nvPr/>
          </p:nvSpPr>
          <p:spPr>
            <a:xfrm>
              <a:off x="828990" y="2683996"/>
              <a:ext cx="28593" cy="1906"/>
            </a:xfrm>
            <a:custGeom>
              <a:avLst/>
              <a:gdLst/>
              <a:ahLst/>
              <a:cxnLst/>
              <a:rect l="l" t="t" r="r" b="b"/>
              <a:pathLst>
                <a:path w="28593" h="1906" extrusionOk="0">
                  <a:moveTo>
                    <a:pt x="0" y="0"/>
                  </a:moveTo>
                  <a:lnTo>
                    <a:pt x="28594" y="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2"/>
            <p:cNvSpPr/>
            <p:nvPr/>
          </p:nvSpPr>
          <p:spPr>
            <a:xfrm>
              <a:off x="1112604" y="2159187"/>
              <a:ext cx="289750" cy="181326"/>
            </a:xfrm>
            <a:custGeom>
              <a:avLst/>
              <a:gdLst/>
              <a:ahLst/>
              <a:cxnLst/>
              <a:rect l="l" t="t" r="r" b="b"/>
              <a:pathLst>
                <a:path w="289750" h="181326" extrusionOk="0">
                  <a:moveTo>
                    <a:pt x="289750" y="112604"/>
                  </a:moveTo>
                  <a:lnTo>
                    <a:pt x="289750" y="181326"/>
                  </a:lnTo>
                  <a:lnTo>
                    <a:pt x="0" y="181326"/>
                  </a:lnTo>
                  <a:lnTo>
                    <a:pt x="0" y="57188"/>
                  </a:lnTo>
                  <a:cubicBezTo>
                    <a:pt x="0" y="25603"/>
                    <a:pt x="25603" y="0"/>
                    <a:pt x="57188" y="0"/>
                  </a:cubicBezTo>
                  <a:lnTo>
                    <a:pt x="232563" y="0"/>
                  </a:lnTo>
                  <a:cubicBezTo>
                    <a:pt x="264147" y="0"/>
                    <a:pt x="289750" y="25603"/>
                    <a:pt x="289750" y="57188"/>
                  </a:cubicBezTo>
                  <a:lnTo>
                    <a:pt x="289750" y="83057"/>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2"/>
            <p:cNvSpPr/>
            <p:nvPr/>
          </p:nvSpPr>
          <p:spPr>
            <a:xfrm>
              <a:off x="1169501" y="1983232"/>
              <a:ext cx="175954" cy="175954"/>
            </a:xfrm>
            <a:custGeom>
              <a:avLst/>
              <a:gdLst/>
              <a:ahLst/>
              <a:cxnLst/>
              <a:rect l="l" t="t" r="r" b="b"/>
              <a:pathLst>
                <a:path w="175954" h="175954" extrusionOk="0">
                  <a:moveTo>
                    <a:pt x="175955" y="87977"/>
                  </a:moveTo>
                  <a:cubicBezTo>
                    <a:pt x="175955" y="136566"/>
                    <a:pt x="136566" y="175955"/>
                    <a:pt x="87977" y="175955"/>
                  </a:cubicBezTo>
                  <a:cubicBezTo>
                    <a:pt x="39389" y="175955"/>
                    <a:pt x="0" y="136566"/>
                    <a:pt x="0" y="87977"/>
                  </a:cubicBezTo>
                  <a:cubicBezTo>
                    <a:pt x="0" y="39389"/>
                    <a:pt x="39389" y="0"/>
                    <a:pt x="87977" y="0"/>
                  </a:cubicBezTo>
                  <a:cubicBezTo>
                    <a:pt x="136566" y="0"/>
                    <a:pt x="175955" y="39389"/>
                    <a:pt x="175955" y="87977"/>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2"/>
            <p:cNvSpPr/>
            <p:nvPr/>
          </p:nvSpPr>
          <p:spPr>
            <a:xfrm>
              <a:off x="1183543" y="2023551"/>
              <a:ext cx="147867" cy="40321"/>
            </a:xfrm>
            <a:custGeom>
              <a:avLst/>
              <a:gdLst/>
              <a:ahLst/>
              <a:cxnLst/>
              <a:rect l="l" t="t" r="r" b="b"/>
              <a:pathLst>
                <a:path w="147867" h="40321" extrusionOk="0">
                  <a:moveTo>
                    <a:pt x="0" y="0"/>
                  </a:moveTo>
                  <a:cubicBezTo>
                    <a:pt x="15666" y="24253"/>
                    <a:pt x="42915" y="40321"/>
                    <a:pt x="73934" y="40321"/>
                  </a:cubicBezTo>
                  <a:cubicBezTo>
                    <a:pt x="104952" y="40321"/>
                    <a:pt x="132204" y="24253"/>
                    <a:pt x="147868" y="0"/>
                  </a:cubicBez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2"/>
            <p:cNvSpPr/>
            <p:nvPr/>
          </p:nvSpPr>
          <p:spPr>
            <a:xfrm>
              <a:off x="1215541" y="2159187"/>
              <a:ext cx="83875" cy="181326"/>
            </a:xfrm>
            <a:custGeom>
              <a:avLst/>
              <a:gdLst/>
              <a:ahLst/>
              <a:cxnLst/>
              <a:rect l="l" t="t" r="r" b="b"/>
              <a:pathLst>
                <a:path w="83875" h="181326" extrusionOk="0">
                  <a:moveTo>
                    <a:pt x="83875" y="181326"/>
                  </a:moveTo>
                  <a:lnTo>
                    <a:pt x="0" y="181326"/>
                  </a:lnTo>
                  <a:lnTo>
                    <a:pt x="13151" y="59347"/>
                  </a:lnTo>
                  <a:lnTo>
                    <a:pt x="7625" y="0"/>
                  </a:lnTo>
                  <a:lnTo>
                    <a:pt x="76250" y="0"/>
                  </a:lnTo>
                  <a:lnTo>
                    <a:pt x="70722" y="59347"/>
                  </a:ln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22"/>
            <p:cNvSpPr/>
            <p:nvPr/>
          </p:nvSpPr>
          <p:spPr>
            <a:xfrm>
              <a:off x="1228692" y="2218534"/>
              <a:ext cx="57570" cy="1906"/>
            </a:xfrm>
            <a:custGeom>
              <a:avLst/>
              <a:gdLst/>
              <a:ahLst/>
              <a:cxnLst/>
              <a:rect l="l" t="t" r="r" b="b"/>
              <a:pathLst>
                <a:path w="57570" h="1906" extrusionOk="0">
                  <a:moveTo>
                    <a:pt x="0" y="0"/>
                  </a:moveTo>
                  <a:lnTo>
                    <a:pt x="57571" y="0"/>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22"/>
            <p:cNvSpPr/>
            <p:nvPr/>
          </p:nvSpPr>
          <p:spPr>
            <a:xfrm>
              <a:off x="1457639" y="2217167"/>
              <a:ext cx="180397" cy="153742"/>
            </a:xfrm>
            <a:custGeom>
              <a:avLst/>
              <a:gdLst/>
              <a:ahLst/>
              <a:cxnLst/>
              <a:rect l="l" t="t" r="r" b="b"/>
              <a:pathLst>
                <a:path w="180397" h="153742" extrusionOk="0">
                  <a:moveTo>
                    <a:pt x="0" y="0"/>
                  </a:moveTo>
                  <a:cubicBezTo>
                    <a:pt x="72872" y="34526"/>
                    <a:pt x="135096" y="87865"/>
                    <a:pt x="180398" y="153743"/>
                  </a:cubicBez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2"/>
            <p:cNvSpPr/>
            <p:nvPr/>
          </p:nvSpPr>
          <p:spPr>
            <a:xfrm>
              <a:off x="888495" y="2222851"/>
              <a:ext cx="168825" cy="148052"/>
            </a:xfrm>
            <a:custGeom>
              <a:avLst/>
              <a:gdLst/>
              <a:ahLst/>
              <a:cxnLst/>
              <a:rect l="l" t="t" r="r" b="b"/>
              <a:pathLst>
                <a:path w="168825" h="148052" extrusionOk="0">
                  <a:moveTo>
                    <a:pt x="0" y="148053"/>
                  </a:moveTo>
                  <a:cubicBezTo>
                    <a:pt x="42887" y="85692"/>
                    <a:pt x="100934" y="34566"/>
                    <a:pt x="168825" y="0"/>
                  </a:cubicBez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2"/>
            <p:cNvSpPr/>
            <p:nvPr/>
          </p:nvSpPr>
          <p:spPr>
            <a:xfrm>
              <a:off x="888495" y="2302291"/>
              <a:ext cx="66842" cy="68613"/>
            </a:xfrm>
            <a:custGeom>
              <a:avLst/>
              <a:gdLst/>
              <a:ahLst/>
              <a:cxnLst/>
              <a:rect l="l" t="t" r="r" b="b"/>
              <a:pathLst>
                <a:path w="66842" h="68613" extrusionOk="0">
                  <a:moveTo>
                    <a:pt x="0" y="0"/>
                  </a:moveTo>
                  <a:lnTo>
                    <a:pt x="0" y="68614"/>
                  </a:lnTo>
                  <a:lnTo>
                    <a:pt x="66843" y="51469"/>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2"/>
            <p:cNvSpPr/>
            <p:nvPr/>
          </p:nvSpPr>
          <p:spPr>
            <a:xfrm>
              <a:off x="1570996" y="2302291"/>
              <a:ext cx="66840" cy="68613"/>
            </a:xfrm>
            <a:custGeom>
              <a:avLst/>
              <a:gdLst/>
              <a:ahLst/>
              <a:cxnLst/>
              <a:rect l="l" t="t" r="r" b="b"/>
              <a:pathLst>
                <a:path w="66840" h="68613" extrusionOk="0">
                  <a:moveTo>
                    <a:pt x="66841" y="0"/>
                  </a:moveTo>
                  <a:lnTo>
                    <a:pt x="66841" y="68614"/>
                  </a:lnTo>
                  <a:lnTo>
                    <a:pt x="0" y="51469"/>
                  </a:lnTo>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3"/>
          <p:cNvSpPr txBox="1"/>
          <p:nvPr/>
        </p:nvSpPr>
        <p:spPr>
          <a:xfrm>
            <a:off x="10037800" y="3576900"/>
            <a:ext cx="7347000" cy="26412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None/>
            </a:pPr>
            <a:r>
              <a:rPr lang="es" sz="5000" i="1">
                <a:solidFill>
                  <a:schemeClr val="lt1"/>
                </a:solidFill>
                <a:latin typeface="Poppins Light"/>
                <a:ea typeface="Poppins Light"/>
                <a:cs typeface="Poppins Light"/>
                <a:sym typeface="Poppins Light"/>
              </a:rPr>
              <a:t>MODELO</a:t>
            </a:r>
            <a:r>
              <a:rPr lang="es" sz="6500" i="1">
                <a:solidFill>
                  <a:schemeClr val="lt1"/>
                </a:solidFill>
                <a:latin typeface="Poppins Light"/>
                <a:ea typeface="Poppins Light"/>
                <a:cs typeface="Poppins Light"/>
                <a:sym typeface="Poppins Light"/>
              </a:rPr>
              <a:t> </a:t>
            </a:r>
            <a:r>
              <a:rPr lang="es" sz="9000">
                <a:solidFill>
                  <a:srgbClr val="1FD9E2"/>
                </a:solidFill>
                <a:latin typeface="Poppins ExtraBold"/>
                <a:ea typeface="Poppins ExtraBold"/>
                <a:cs typeface="Poppins ExtraBold"/>
                <a:sym typeface="Poppins ExtraBold"/>
              </a:rPr>
              <a:t>DIRECTO</a:t>
            </a:r>
            <a:endParaRPr sz="9000">
              <a:solidFill>
                <a:srgbClr val="1FD9E2"/>
              </a:solidFill>
              <a:latin typeface="Poppins ExtraBold"/>
              <a:ea typeface="Poppins ExtraBold"/>
              <a:cs typeface="Poppins ExtraBold"/>
              <a:sym typeface="Poppins ExtraBold"/>
            </a:endParaRPr>
          </a:p>
        </p:txBody>
      </p:sp>
      <p:pic>
        <p:nvPicPr>
          <p:cNvPr id="256" name="Google Shape;256;p23" title="Logo bl.png"/>
          <p:cNvPicPr preferRelativeResize="0"/>
          <p:nvPr/>
        </p:nvPicPr>
        <p:blipFill rotWithShape="1">
          <a:blip r:embed="rId4">
            <a:alphaModFix/>
          </a:blip>
          <a:srcRect/>
          <a:stretch/>
        </p:blipFill>
        <p:spPr>
          <a:xfrm>
            <a:off x="16156025" y="902600"/>
            <a:ext cx="1228725" cy="12355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c93b44-3f8e-4f19-848e-8cc0cd61c52d" xsi:nil="true"/>
    <lcf76f155ced4ddcb4097134ff3c332f xmlns="396b011a-1deb-4f5d-afcb-cca815138aa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F6926A612E07489E487E03E9F71038" ma:contentTypeVersion="14" ma:contentTypeDescription="Create a new document." ma:contentTypeScope="" ma:versionID="28c9ec2898c472501f87864bed566f52">
  <xsd:schema xmlns:xsd="http://www.w3.org/2001/XMLSchema" xmlns:xs="http://www.w3.org/2001/XMLSchema" xmlns:p="http://schemas.microsoft.com/office/2006/metadata/properties" xmlns:ns2="396b011a-1deb-4f5d-afcb-cca815138aa0" xmlns:ns3="d8c93b44-3f8e-4f19-848e-8cc0cd61c52d" targetNamespace="http://schemas.microsoft.com/office/2006/metadata/properties" ma:root="true" ma:fieldsID="0fe7e2e858fa10465f42c5168e023a4e" ns2:_="" ns3:_="">
    <xsd:import namespace="396b011a-1deb-4f5d-afcb-cca815138aa0"/>
    <xsd:import namespace="d8c93b44-3f8e-4f19-848e-8cc0cd61c52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b011a-1deb-4f5d-afcb-cca815138aa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582f3069-49fb-4007-8d58-1633debba84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c93b44-3f8e-4f19-848e-8cc0cd61c52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e2d62ec-daf2-4ae1-ad9a-f4c774670d06}" ma:internalName="TaxCatchAll" ma:showField="CatchAllData" ma:web="d8c93b44-3f8e-4f19-848e-8cc0cd61c5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20AA28-0913-41BD-812C-7DADBA8B4F1C}">
  <ds:schemaRefs>
    <ds:schemaRef ds:uri="http://schemas.microsoft.com/office/2006/metadata/properties"/>
    <ds:schemaRef ds:uri="http://schemas.microsoft.com/office/infopath/2007/PartnerControls"/>
    <ds:schemaRef ds:uri="d8c93b44-3f8e-4f19-848e-8cc0cd61c52d"/>
    <ds:schemaRef ds:uri="396b011a-1deb-4f5d-afcb-cca815138aa0"/>
  </ds:schemaRefs>
</ds:datastoreItem>
</file>

<file path=customXml/itemProps2.xml><?xml version="1.0" encoding="utf-8"?>
<ds:datastoreItem xmlns:ds="http://schemas.openxmlformats.org/officeDocument/2006/customXml" ds:itemID="{B69E3FFA-5F78-4FAB-A6B5-B4707F20A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b011a-1deb-4f5d-afcb-cca815138aa0"/>
    <ds:schemaRef ds:uri="d8c93b44-3f8e-4f19-848e-8cc0cd61c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248079-77C0-42CD-853C-EC3ACE9F48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Personalizado</PresentationFormat>
  <Slides>27</Slides>
  <Notes>27</Notes>
  <HiddenSlides>0</HiddenSlide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144</cp:revision>
  <dcterms:modified xsi:type="dcterms:W3CDTF">2025-03-27T15:34:16Z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0x010100F4F6926A612E07489E487E03E9F71038</vt:lpwstr>
  </property>
  <property fmtid="{D5CDD505-2E9C-101B-9397-08002B2CF9AE}" pid="3" name="MediaServiceImageTags">
    <vt:lpwstr/>
  </property>
</Properties>
</file>